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58" r:id="rId4"/>
  </p:sldMasterIdLst>
  <p:notesMasterIdLst>
    <p:notesMasterId r:id="rId10"/>
  </p:notesMasterIdLst>
  <p:handoutMasterIdLst>
    <p:handoutMasterId r:id="rId11"/>
  </p:handoutMasterIdLst>
  <p:sldIdLst>
    <p:sldId id="260" r:id="rId5"/>
    <p:sldId id="257" r:id="rId6"/>
    <p:sldId id="259" r:id="rId7"/>
    <p:sldId id="261" r:id="rId8"/>
    <p:sldId id="262" r:id="rId9"/>
  </p:sldIdLst>
  <p:sldSz cx="6858000" cy="9906000" type="A4"/>
  <p:notesSz cx="6858000" cy="9144000"/>
  <p:embeddedFontLst>
    <p:embeddedFont>
      <p:font typeface="Calibri" panose="020F0502020204030204" pitchFamily="34" charset="0"/>
      <p:regular r:id="rId12"/>
      <p:bold r:id="rId13"/>
      <p:italic r:id="rId14"/>
      <p:boldItalic r:id="rId15"/>
    </p:embeddedFont>
    <p:embeddedFont>
      <p:font typeface="MrEavesModOT" panose="020B0603060502020202" pitchFamily="34" charset="0"/>
      <p:regular r:id="rId16"/>
      <p:bold r:id="rId17"/>
      <p:italic r:id="rId18"/>
      <p:boldItalic r:id="rId19"/>
    </p:embeddedFont>
    <p:embeddedFont>
      <p:font typeface="MrEavesModOTBook" panose="020B0503060502020202" pitchFamily="34" charset="0"/>
      <p:regular r:id="rId20"/>
      <p:italic r:id="rId21"/>
    </p:embeddedFont>
    <p:embeddedFont>
      <p:font typeface="MrEavesModOTHeavy" panose="020B0903060502020202" pitchFamily="34" charset="0"/>
      <p:bold r:id="rId22"/>
      <p:boldItalic r:id="rId23"/>
    </p:embeddedFont>
    <p:embeddedFont>
      <p:font typeface="MrEavesModOTLight" panose="020B0303060502020202" pitchFamily="34" charset="0"/>
      <p:regular r:id="rId24"/>
      <p: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id="{3D2B94DA-BABC-4A6B-A392-F3BAF1CAE94F}">
          <p14:sldIdLst>
            <p14:sldId id="260"/>
          </p14:sldIdLst>
        </p14:section>
        <p14:section name="Text+Table" id="{A98B0C35-C18F-404D-9F3F-60B6F52EEEA6}">
          <p14:sldIdLst>
            <p14:sldId id="257"/>
          </p14:sldIdLst>
        </p14:section>
        <p14:section name="Text+Table+Image" id="{DDB4E3D2-7E57-4C6E-96BE-1C66239910EA}">
          <p14:sldIdLst>
            <p14:sldId id="259"/>
          </p14:sldIdLst>
        </p14:section>
        <p14:section name="Text+Table_White Background" id="{47F25A1C-A70C-4C5B-83EF-3A08A627DEAB}">
          <p14:sldIdLst>
            <p14:sldId id="261"/>
          </p14:sldIdLst>
        </p14:section>
        <p14:section name="Text+Table+Image_White Background" id="{A80AE4FC-F986-43AB-93BF-5AD392C5B864}">
          <p14:sldIdLst>
            <p14:sldId id="262"/>
          </p14:sldIdLst>
        </p14:section>
      </p14:sectionLst>
    </p:ext>
    <p:ext uri="{EFAFB233-063F-42B5-8137-9DF3F51BA10A}">
      <p15:sldGuideLst xmlns:p15="http://schemas.microsoft.com/office/powerpoint/2012/main">
        <p15:guide id="1" orient="horz" pos="3055" userDrawn="1">
          <p15:clr>
            <a:srgbClr val="A4A3A4"/>
          </p15:clr>
        </p15:guide>
        <p15:guide id="2" pos="2183" userDrawn="1">
          <p15:clr>
            <a:srgbClr val="A4A3A4"/>
          </p15:clr>
        </p15:guide>
        <p15:guide id="4" pos="4315" userDrawn="1">
          <p15:clr>
            <a:srgbClr val="A4A3A4"/>
          </p15:clr>
        </p15:guide>
        <p15:guide id="5" orient="horz" pos="40" userDrawn="1">
          <p15:clr>
            <a:srgbClr val="A4A3A4"/>
          </p15:clr>
        </p15:guide>
        <p15:guide id="6" orient="horz" pos="6240" userDrawn="1">
          <p15:clr>
            <a:srgbClr val="A4A3A4"/>
          </p15:clr>
        </p15:guide>
        <p15:guide id="7" pos="1094" userDrawn="1">
          <p15:clr>
            <a:srgbClr val="A4A3A4"/>
          </p15:clr>
        </p15:guide>
        <p15:guide id="8" pos="3117" userDrawn="1">
          <p15:clr>
            <a:srgbClr val="A4A3A4"/>
          </p15:clr>
        </p15:guide>
        <p15:guide id="9" orient="horz" pos="593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13A70"/>
    <a:srgbClr val="2F2D91"/>
    <a:srgbClr val="703F8D"/>
    <a:srgbClr val="6D3C89"/>
    <a:srgbClr val="915FA7"/>
    <a:srgbClr val="393389"/>
    <a:srgbClr val="764C9E"/>
    <a:srgbClr val="5A7BAE"/>
    <a:srgbClr val="571845"/>
    <a:srgbClr val="B06A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464BD1-08BF-468A-AA9B-32E00EE40C57}" v="4" dt="2022-03-11T06:03:11.339"/>
    <p1510:client id="{D471F8BB-4320-4B5A-B639-0C9503A99D92}" v="424" dt="2022-03-10T23:16:19.775"/>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21" autoAdjust="0"/>
    <p:restoredTop sz="90771" autoAdjust="0"/>
  </p:normalViewPr>
  <p:slideViewPr>
    <p:cSldViewPr snapToGrid="0" snapToObjects="1" showGuides="1">
      <p:cViewPr varScale="1">
        <p:scale>
          <a:sx n="67" d="100"/>
          <a:sy n="67" d="100"/>
        </p:scale>
        <p:origin x="2520" y="78"/>
      </p:cViewPr>
      <p:guideLst>
        <p:guide orient="horz" pos="3055"/>
        <p:guide pos="2183"/>
        <p:guide pos="4315"/>
        <p:guide orient="horz" pos="40"/>
        <p:guide orient="horz" pos="6240"/>
        <p:guide pos="1094"/>
        <p:guide pos="3117"/>
        <p:guide orient="horz" pos="5932"/>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showGuides="1">
      <p:cViewPr varScale="1">
        <p:scale>
          <a:sx n="78" d="100"/>
          <a:sy n="78" d="100"/>
        </p:scale>
        <p:origin x="310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10.fntdata"/><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24" Type="http://schemas.openxmlformats.org/officeDocument/2006/relationships/font" Target="fonts/font13.fntdata"/><Relationship Id="rId5" Type="http://schemas.openxmlformats.org/officeDocument/2006/relationships/slide" Target="slides/slide1.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8.fntdata"/><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rie Yemeng (Shi)" userId="c9b07cc1-9aba-426c-b85f-4585fb84bbc6" providerId="ADAL" clId="{AC464BD1-08BF-468A-AA9B-32E00EE40C57}"/>
    <pc:docChg chg="undo custSel modSld modMainMaster">
      <pc:chgData name="Carrie Yemeng (Shi)" userId="c9b07cc1-9aba-426c-b85f-4585fb84bbc6" providerId="ADAL" clId="{AC464BD1-08BF-468A-AA9B-32E00EE40C57}" dt="2022-03-11T06:03:11.339" v="30"/>
      <pc:docMkLst>
        <pc:docMk/>
      </pc:docMkLst>
      <pc:sldChg chg="modSp mod">
        <pc:chgData name="Carrie Yemeng (Shi)" userId="c9b07cc1-9aba-426c-b85f-4585fb84bbc6" providerId="ADAL" clId="{AC464BD1-08BF-468A-AA9B-32E00EE40C57}" dt="2022-03-11T06:03:11.339" v="30"/>
        <pc:sldMkLst>
          <pc:docMk/>
          <pc:sldMk cId="2802115121" sldId="261"/>
        </pc:sldMkLst>
        <pc:spChg chg="mod">
          <ac:chgData name="Carrie Yemeng (Shi)" userId="c9b07cc1-9aba-426c-b85f-4585fb84bbc6" providerId="ADAL" clId="{AC464BD1-08BF-468A-AA9B-32E00EE40C57}" dt="2022-03-11T06:02:45.362" v="28" actId="207"/>
          <ac:spMkLst>
            <pc:docMk/>
            <pc:sldMk cId="2802115121" sldId="261"/>
            <ac:spMk id="8" creationId="{DD9FA59D-D5D5-4811-8C08-F58DD5CD69B7}"/>
          </ac:spMkLst>
        </pc:spChg>
        <pc:spChg chg="mod">
          <ac:chgData name="Carrie Yemeng (Shi)" userId="c9b07cc1-9aba-426c-b85f-4585fb84bbc6" providerId="ADAL" clId="{AC464BD1-08BF-468A-AA9B-32E00EE40C57}" dt="2022-03-11T06:03:11.339" v="30"/>
          <ac:spMkLst>
            <pc:docMk/>
            <pc:sldMk cId="2802115121" sldId="261"/>
            <ac:spMk id="11" creationId="{48CB14B4-8520-43C2-A7D7-F7414A851598}"/>
          </ac:spMkLst>
        </pc:spChg>
      </pc:sldChg>
      <pc:sldMasterChg chg="modSldLayout">
        <pc:chgData name="Carrie Yemeng (Shi)" userId="c9b07cc1-9aba-426c-b85f-4585fb84bbc6" providerId="ADAL" clId="{AC464BD1-08BF-468A-AA9B-32E00EE40C57}" dt="2022-03-10T23:56:15.962" v="26" actId="207"/>
        <pc:sldMasterMkLst>
          <pc:docMk/>
          <pc:sldMasterMk cId="4124702964" sldId="2147483658"/>
        </pc:sldMasterMkLst>
        <pc:sldLayoutChg chg="addSp delSp modSp mod">
          <pc:chgData name="Carrie Yemeng (Shi)" userId="c9b07cc1-9aba-426c-b85f-4585fb84bbc6" providerId="ADAL" clId="{AC464BD1-08BF-468A-AA9B-32E00EE40C57}" dt="2022-03-10T23:50:38.101" v="18" actId="207"/>
          <pc:sldLayoutMkLst>
            <pc:docMk/>
            <pc:sldMasterMk cId="4124702964" sldId="2147483658"/>
            <pc:sldLayoutMk cId="1778505771" sldId="2147483659"/>
          </pc:sldLayoutMkLst>
          <pc:spChg chg="mod">
            <ac:chgData name="Carrie Yemeng (Shi)" userId="c9b07cc1-9aba-426c-b85f-4585fb84bbc6" providerId="ADAL" clId="{AC464BD1-08BF-468A-AA9B-32E00EE40C57}" dt="2022-03-10T23:50:38.101" v="18" actId="207"/>
            <ac:spMkLst>
              <pc:docMk/>
              <pc:sldMasterMk cId="4124702964" sldId="2147483658"/>
              <pc:sldLayoutMk cId="1778505771" sldId="2147483659"/>
              <ac:spMk id="34" creationId="{FE54F2E6-34AE-4103-B8AE-5EA03EB81FF2}"/>
            </ac:spMkLst>
          </pc:spChg>
          <pc:spChg chg="mod">
            <ac:chgData name="Carrie Yemeng (Shi)" userId="c9b07cc1-9aba-426c-b85f-4585fb84bbc6" providerId="ADAL" clId="{AC464BD1-08BF-468A-AA9B-32E00EE40C57}" dt="2022-03-10T23:48:42.204" v="11" actId="207"/>
            <ac:spMkLst>
              <pc:docMk/>
              <pc:sldMasterMk cId="4124702964" sldId="2147483658"/>
              <pc:sldLayoutMk cId="1778505771" sldId="2147483659"/>
              <ac:spMk id="35" creationId="{49760386-FF20-418D-9775-E30D32A25610}"/>
            </ac:spMkLst>
          </pc:spChg>
          <pc:grpChg chg="del">
            <ac:chgData name="Carrie Yemeng (Shi)" userId="c9b07cc1-9aba-426c-b85f-4585fb84bbc6" providerId="ADAL" clId="{AC464BD1-08BF-468A-AA9B-32E00EE40C57}" dt="2022-03-10T23:48:05.880" v="1" actId="478"/>
            <ac:grpSpMkLst>
              <pc:docMk/>
              <pc:sldMasterMk cId="4124702964" sldId="2147483658"/>
              <pc:sldLayoutMk cId="1778505771" sldId="2147483659"/>
              <ac:grpSpMk id="23" creationId="{82BB89DC-BD31-4461-A8FC-0404AC410861}"/>
            </ac:grpSpMkLst>
          </pc:grpChg>
          <pc:picChg chg="add mod">
            <ac:chgData name="Carrie Yemeng (Shi)" userId="c9b07cc1-9aba-426c-b85f-4585fb84bbc6" providerId="ADAL" clId="{AC464BD1-08BF-468A-AA9B-32E00EE40C57}" dt="2022-03-10T23:48:18.319" v="10" actId="1037"/>
            <ac:picMkLst>
              <pc:docMk/>
              <pc:sldMasterMk cId="4124702964" sldId="2147483658"/>
              <pc:sldLayoutMk cId="1778505771" sldId="2147483659"/>
              <ac:picMk id="5" creationId="{B41B4FC1-07E4-4F8A-A265-F92DB4C0FB80}"/>
            </ac:picMkLst>
          </pc:picChg>
          <pc:picChg chg="mod">
            <ac:chgData name="Carrie Yemeng (Shi)" userId="c9b07cc1-9aba-426c-b85f-4585fb84bbc6" providerId="ADAL" clId="{AC464BD1-08BF-468A-AA9B-32E00EE40C57}" dt="2022-03-10T23:47:59.557" v="0" actId="14826"/>
            <ac:picMkLst>
              <pc:docMk/>
              <pc:sldMasterMk cId="4124702964" sldId="2147483658"/>
              <pc:sldLayoutMk cId="1778505771" sldId="2147483659"/>
              <ac:picMk id="9" creationId="{9DF0B797-080F-4AA7-BD2F-3566121A6B21}"/>
            </ac:picMkLst>
          </pc:picChg>
        </pc:sldLayoutChg>
        <pc:sldLayoutChg chg="modSp mod">
          <pc:chgData name="Carrie Yemeng (Shi)" userId="c9b07cc1-9aba-426c-b85f-4585fb84bbc6" providerId="ADAL" clId="{AC464BD1-08BF-468A-AA9B-32E00EE40C57}" dt="2022-03-10T23:51:01.795" v="20" actId="207"/>
          <pc:sldLayoutMkLst>
            <pc:docMk/>
            <pc:sldMasterMk cId="4124702964" sldId="2147483658"/>
            <pc:sldLayoutMk cId="1678757018" sldId="2147483660"/>
          </pc:sldLayoutMkLst>
          <pc:spChg chg="mod">
            <ac:chgData name="Carrie Yemeng (Shi)" userId="c9b07cc1-9aba-426c-b85f-4585fb84bbc6" providerId="ADAL" clId="{AC464BD1-08BF-468A-AA9B-32E00EE40C57}" dt="2022-03-10T23:51:01.795" v="20" actId="207"/>
            <ac:spMkLst>
              <pc:docMk/>
              <pc:sldMasterMk cId="4124702964" sldId="2147483658"/>
              <pc:sldLayoutMk cId="1678757018" sldId="2147483660"/>
              <ac:spMk id="31" creationId="{71954F7B-4649-42B8-92C3-7B892E29E77C}"/>
            </ac:spMkLst>
          </pc:spChg>
          <pc:picChg chg="mod">
            <ac:chgData name="Carrie Yemeng (Shi)" userId="c9b07cc1-9aba-426c-b85f-4585fb84bbc6" providerId="ADAL" clId="{AC464BD1-08BF-468A-AA9B-32E00EE40C57}" dt="2022-03-10T23:50:55.980" v="19" actId="14826"/>
            <ac:picMkLst>
              <pc:docMk/>
              <pc:sldMasterMk cId="4124702964" sldId="2147483658"/>
              <pc:sldLayoutMk cId="1678757018" sldId="2147483660"/>
              <ac:picMk id="16" creationId="{F83C9E80-9C40-44FA-A534-50120E4F23CC}"/>
            </ac:picMkLst>
          </pc:picChg>
        </pc:sldLayoutChg>
        <pc:sldLayoutChg chg="modSp mod">
          <pc:chgData name="Carrie Yemeng (Shi)" userId="c9b07cc1-9aba-426c-b85f-4585fb84bbc6" providerId="ADAL" clId="{AC464BD1-08BF-468A-AA9B-32E00EE40C57}" dt="2022-03-10T23:56:06.250" v="24" actId="207"/>
          <pc:sldLayoutMkLst>
            <pc:docMk/>
            <pc:sldMasterMk cId="4124702964" sldId="2147483658"/>
            <pc:sldLayoutMk cId="3255245824" sldId="2147483664"/>
          </pc:sldLayoutMkLst>
          <pc:spChg chg="mod">
            <ac:chgData name="Carrie Yemeng (Shi)" userId="c9b07cc1-9aba-426c-b85f-4585fb84bbc6" providerId="ADAL" clId="{AC464BD1-08BF-468A-AA9B-32E00EE40C57}" dt="2022-03-10T23:56:06.250" v="24" actId="207"/>
            <ac:spMkLst>
              <pc:docMk/>
              <pc:sldMasterMk cId="4124702964" sldId="2147483658"/>
              <pc:sldLayoutMk cId="3255245824" sldId="2147483664"/>
              <ac:spMk id="31" creationId="{71954F7B-4649-42B8-92C3-7B892E29E77C}"/>
            </ac:spMkLst>
          </pc:spChg>
          <pc:picChg chg="mod">
            <ac:chgData name="Carrie Yemeng (Shi)" userId="c9b07cc1-9aba-426c-b85f-4585fb84bbc6" providerId="ADAL" clId="{AC464BD1-08BF-468A-AA9B-32E00EE40C57}" dt="2022-03-10T23:55:56.942" v="23" actId="14826"/>
            <ac:picMkLst>
              <pc:docMk/>
              <pc:sldMasterMk cId="4124702964" sldId="2147483658"/>
              <pc:sldLayoutMk cId="3255245824" sldId="2147483664"/>
              <ac:picMk id="16" creationId="{F83C9E80-9C40-44FA-A534-50120E4F23CC}"/>
            </ac:picMkLst>
          </pc:picChg>
        </pc:sldLayoutChg>
        <pc:sldLayoutChg chg="modSp mod">
          <pc:chgData name="Carrie Yemeng (Shi)" userId="c9b07cc1-9aba-426c-b85f-4585fb84bbc6" providerId="ADAL" clId="{AC464BD1-08BF-468A-AA9B-32E00EE40C57}" dt="2022-03-10T23:51:38.852" v="22" actId="207"/>
          <pc:sldLayoutMkLst>
            <pc:docMk/>
            <pc:sldMasterMk cId="4124702964" sldId="2147483658"/>
            <pc:sldLayoutMk cId="130994961" sldId="2147483665"/>
          </pc:sldLayoutMkLst>
          <pc:spChg chg="mod">
            <ac:chgData name="Carrie Yemeng (Shi)" userId="c9b07cc1-9aba-426c-b85f-4585fb84bbc6" providerId="ADAL" clId="{AC464BD1-08BF-468A-AA9B-32E00EE40C57}" dt="2022-03-10T23:51:38.852" v="22" actId="207"/>
            <ac:spMkLst>
              <pc:docMk/>
              <pc:sldMasterMk cId="4124702964" sldId="2147483658"/>
              <pc:sldLayoutMk cId="130994961" sldId="2147483665"/>
              <ac:spMk id="31" creationId="{71954F7B-4649-42B8-92C3-7B892E29E77C}"/>
            </ac:spMkLst>
          </pc:spChg>
          <pc:spChg chg="mod">
            <ac:chgData name="Carrie Yemeng (Shi)" userId="c9b07cc1-9aba-426c-b85f-4585fb84bbc6" providerId="ADAL" clId="{AC464BD1-08BF-468A-AA9B-32E00EE40C57}" dt="2022-03-10T23:51:34.437" v="21" actId="207"/>
            <ac:spMkLst>
              <pc:docMk/>
              <pc:sldMasterMk cId="4124702964" sldId="2147483658"/>
              <pc:sldLayoutMk cId="130994961" sldId="2147483665"/>
              <ac:spMk id="32" creationId="{79EEEF7C-C25A-4BA6-AA11-2F5CC6D16D65}"/>
            </ac:spMkLst>
          </pc:spChg>
        </pc:sldLayoutChg>
        <pc:sldLayoutChg chg="modSp mod">
          <pc:chgData name="Carrie Yemeng (Shi)" userId="c9b07cc1-9aba-426c-b85f-4585fb84bbc6" providerId="ADAL" clId="{AC464BD1-08BF-468A-AA9B-32E00EE40C57}" dt="2022-03-10T23:56:15.962" v="26" actId="207"/>
          <pc:sldLayoutMkLst>
            <pc:docMk/>
            <pc:sldMasterMk cId="4124702964" sldId="2147483658"/>
            <pc:sldLayoutMk cId="422906529" sldId="2147483666"/>
          </pc:sldLayoutMkLst>
          <pc:spChg chg="mod">
            <ac:chgData name="Carrie Yemeng (Shi)" userId="c9b07cc1-9aba-426c-b85f-4585fb84bbc6" providerId="ADAL" clId="{AC464BD1-08BF-468A-AA9B-32E00EE40C57}" dt="2022-03-10T23:56:15.962" v="26" actId="207"/>
            <ac:spMkLst>
              <pc:docMk/>
              <pc:sldMasterMk cId="4124702964" sldId="2147483658"/>
              <pc:sldLayoutMk cId="422906529" sldId="2147483666"/>
              <ac:spMk id="31" creationId="{71954F7B-4649-42B8-92C3-7B892E29E77C}"/>
            </ac:spMkLst>
          </pc:spChg>
          <pc:spChg chg="mod">
            <ac:chgData name="Carrie Yemeng (Shi)" userId="c9b07cc1-9aba-426c-b85f-4585fb84bbc6" providerId="ADAL" clId="{AC464BD1-08BF-468A-AA9B-32E00EE40C57}" dt="2022-03-10T23:56:12.831" v="25" actId="207"/>
            <ac:spMkLst>
              <pc:docMk/>
              <pc:sldMasterMk cId="4124702964" sldId="2147483658"/>
              <pc:sldLayoutMk cId="422906529" sldId="2147483666"/>
              <ac:spMk id="32" creationId="{79EEEF7C-C25A-4BA6-AA11-2F5CC6D16D65}"/>
            </ac:spMkLst>
          </pc:spChg>
        </pc:sldLayoutChg>
      </pc:sldMasterChg>
    </pc:docChg>
  </pc:docChgLst>
  <pc:docChgLst>
    <pc:chgData name="Carrie Yemeng (Shi)" userId="c9b07cc1-9aba-426c-b85f-4585fb84bbc6" providerId="ADAL" clId="{571A5176-F359-4A92-A2AD-D73A781AE166}"/>
    <pc:docChg chg="undo custSel addSld delSld modSld sldOrd addMainMaster modMainMaster addSection delSection modSection">
      <pc:chgData name="Carrie Yemeng (Shi)" userId="c9b07cc1-9aba-426c-b85f-4585fb84bbc6" providerId="ADAL" clId="{571A5176-F359-4A92-A2AD-D73A781AE166}" dt="2022-02-22T07:26:33.820" v="2821" actId="14100"/>
      <pc:docMkLst>
        <pc:docMk/>
      </pc:docMkLst>
      <pc:sldChg chg="del">
        <pc:chgData name="Carrie Yemeng (Shi)" userId="c9b07cc1-9aba-426c-b85f-4585fb84bbc6" providerId="ADAL" clId="{571A5176-F359-4A92-A2AD-D73A781AE166}" dt="2022-02-21T23:20:49.536" v="1254" actId="47"/>
        <pc:sldMkLst>
          <pc:docMk/>
          <pc:sldMk cId="3900211975" sldId="258"/>
        </pc:sldMkLst>
      </pc:sldChg>
      <pc:sldChg chg="add del">
        <pc:chgData name="Carrie Yemeng (Shi)" userId="c9b07cc1-9aba-426c-b85f-4585fb84bbc6" providerId="ADAL" clId="{571A5176-F359-4A92-A2AD-D73A781AE166}" dt="2022-02-20T23:55:09.368" v="1234" actId="47"/>
        <pc:sldMkLst>
          <pc:docMk/>
          <pc:sldMk cId="1638041778" sldId="263"/>
        </pc:sldMkLst>
      </pc:sldChg>
      <pc:sldChg chg="add del">
        <pc:chgData name="Carrie Yemeng (Shi)" userId="c9b07cc1-9aba-426c-b85f-4585fb84bbc6" providerId="ADAL" clId="{571A5176-F359-4A92-A2AD-D73A781AE166}" dt="2022-02-20T23:55:09.368" v="1234" actId="47"/>
        <pc:sldMkLst>
          <pc:docMk/>
          <pc:sldMk cId="2706574914" sldId="264"/>
        </pc:sldMkLst>
      </pc:sldChg>
      <pc:sldChg chg="del">
        <pc:chgData name="Carrie Yemeng (Shi)" userId="c9b07cc1-9aba-426c-b85f-4585fb84bbc6" providerId="ADAL" clId="{571A5176-F359-4A92-A2AD-D73A781AE166}" dt="2022-02-20T23:55:09.368" v="1234" actId="47"/>
        <pc:sldMkLst>
          <pc:docMk/>
          <pc:sldMk cId="2099330214" sldId="266"/>
        </pc:sldMkLst>
      </pc:sldChg>
      <pc:sldChg chg="del">
        <pc:chgData name="Carrie Yemeng (Shi)" userId="c9b07cc1-9aba-426c-b85f-4585fb84bbc6" providerId="ADAL" clId="{571A5176-F359-4A92-A2AD-D73A781AE166}" dt="2022-02-21T23:20:49.536" v="1254" actId="47"/>
        <pc:sldMkLst>
          <pc:docMk/>
          <pc:sldMk cId="3747136716" sldId="268"/>
        </pc:sldMkLst>
      </pc:sldChg>
      <pc:sldChg chg="add del">
        <pc:chgData name="Carrie Yemeng (Shi)" userId="c9b07cc1-9aba-426c-b85f-4585fb84bbc6" providerId="ADAL" clId="{571A5176-F359-4A92-A2AD-D73A781AE166}" dt="2022-02-20T23:55:09.368" v="1234" actId="47"/>
        <pc:sldMkLst>
          <pc:docMk/>
          <pc:sldMk cId="3451092401" sldId="269"/>
        </pc:sldMkLst>
      </pc:sldChg>
      <pc:sldChg chg="add del">
        <pc:chgData name="Carrie Yemeng (Shi)" userId="c9b07cc1-9aba-426c-b85f-4585fb84bbc6" providerId="ADAL" clId="{571A5176-F359-4A92-A2AD-D73A781AE166}" dt="2022-02-20T23:55:09.368" v="1234" actId="47"/>
        <pc:sldMkLst>
          <pc:docMk/>
          <pc:sldMk cId="3601979982" sldId="271"/>
        </pc:sldMkLst>
      </pc:sldChg>
      <pc:sldChg chg="del">
        <pc:chgData name="Carrie Yemeng (Shi)" userId="c9b07cc1-9aba-426c-b85f-4585fb84bbc6" providerId="ADAL" clId="{571A5176-F359-4A92-A2AD-D73A781AE166}" dt="2022-02-21T23:20:49.536" v="1254" actId="47"/>
        <pc:sldMkLst>
          <pc:docMk/>
          <pc:sldMk cId="1099330221" sldId="274"/>
        </pc:sldMkLst>
      </pc:sldChg>
      <pc:sldChg chg="del">
        <pc:chgData name="Carrie Yemeng (Shi)" userId="c9b07cc1-9aba-426c-b85f-4585fb84bbc6" providerId="ADAL" clId="{571A5176-F359-4A92-A2AD-D73A781AE166}" dt="2022-02-18T04:30:02.990" v="383" actId="47"/>
        <pc:sldMkLst>
          <pc:docMk/>
          <pc:sldMk cId="2420028211" sldId="276"/>
        </pc:sldMkLst>
      </pc:sldChg>
      <pc:sldChg chg="del">
        <pc:chgData name="Carrie Yemeng (Shi)" userId="c9b07cc1-9aba-426c-b85f-4585fb84bbc6" providerId="ADAL" clId="{571A5176-F359-4A92-A2AD-D73A781AE166}" dt="2022-02-18T05:10:12.452" v="1114" actId="47"/>
        <pc:sldMkLst>
          <pc:docMk/>
          <pc:sldMk cId="588550143" sldId="277"/>
        </pc:sldMkLst>
      </pc:sldChg>
      <pc:sldChg chg="addSp delSp modSp add del mod">
        <pc:chgData name="Carrie Yemeng (Shi)" userId="c9b07cc1-9aba-426c-b85f-4585fb84bbc6" providerId="ADAL" clId="{571A5176-F359-4A92-A2AD-D73A781AE166}" dt="2022-02-21T23:54:13.114" v="1262" actId="47"/>
        <pc:sldMkLst>
          <pc:docMk/>
          <pc:sldMk cId="3979788644" sldId="278"/>
        </pc:sldMkLst>
        <pc:spChg chg="mod">
          <ac:chgData name="Carrie Yemeng (Shi)" userId="c9b07cc1-9aba-426c-b85f-4585fb84bbc6" providerId="ADAL" clId="{571A5176-F359-4A92-A2AD-D73A781AE166}" dt="2022-02-18T04:58:20.145" v="1034" actId="14100"/>
          <ac:spMkLst>
            <pc:docMk/>
            <pc:sldMk cId="3979788644" sldId="278"/>
            <ac:spMk id="5" creationId="{2A93AA21-70C6-4C1B-807B-A62D43F23F4F}"/>
          </ac:spMkLst>
        </pc:spChg>
        <pc:spChg chg="mod">
          <ac:chgData name="Carrie Yemeng (Shi)" userId="c9b07cc1-9aba-426c-b85f-4585fb84bbc6" providerId="ADAL" clId="{571A5176-F359-4A92-A2AD-D73A781AE166}" dt="2022-02-18T04:57:29.050" v="1026"/>
          <ac:spMkLst>
            <pc:docMk/>
            <pc:sldMk cId="3979788644" sldId="278"/>
            <ac:spMk id="19" creationId="{506C3DA0-6AB6-455F-BF99-D140FFC245EA}"/>
          </ac:spMkLst>
        </pc:spChg>
        <pc:spChg chg="del">
          <ac:chgData name="Carrie Yemeng (Shi)" userId="c9b07cc1-9aba-426c-b85f-4585fb84bbc6" providerId="ADAL" clId="{571A5176-F359-4A92-A2AD-D73A781AE166}" dt="2022-02-18T04:33:00.409" v="391" actId="478"/>
          <ac:spMkLst>
            <pc:docMk/>
            <pc:sldMk cId="3979788644" sldId="278"/>
            <ac:spMk id="20" creationId="{76238DCB-9510-484D-9D6D-92F28A253D2E}"/>
          </ac:spMkLst>
        </pc:spChg>
        <pc:spChg chg="mod">
          <ac:chgData name="Carrie Yemeng (Shi)" userId="c9b07cc1-9aba-426c-b85f-4585fb84bbc6" providerId="ADAL" clId="{571A5176-F359-4A92-A2AD-D73A781AE166}" dt="2022-02-18T04:33:16.263" v="392" actId="207"/>
          <ac:spMkLst>
            <pc:docMk/>
            <pc:sldMk cId="3979788644" sldId="278"/>
            <ac:spMk id="22" creationId="{013B7EEC-9169-4AFA-A299-9D0F0F744E6E}"/>
          </ac:spMkLst>
        </pc:spChg>
        <pc:spChg chg="add mod">
          <ac:chgData name="Carrie Yemeng (Shi)" userId="c9b07cc1-9aba-426c-b85f-4585fb84bbc6" providerId="ADAL" clId="{571A5176-F359-4A92-A2AD-D73A781AE166}" dt="2022-02-18T04:37:20.508" v="432" actId="571"/>
          <ac:spMkLst>
            <pc:docMk/>
            <pc:sldMk cId="3979788644" sldId="278"/>
            <ac:spMk id="23" creationId="{A5FBD8DB-9369-4EF6-8DF9-0409638C603F}"/>
          </ac:spMkLst>
        </pc:spChg>
        <pc:spChg chg="mod">
          <ac:chgData name="Carrie Yemeng (Shi)" userId="c9b07cc1-9aba-426c-b85f-4585fb84bbc6" providerId="ADAL" clId="{571A5176-F359-4A92-A2AD-D73A781AE166}" dt="2022-02-18T05:15:04.006" v="1140"/>
          <ac:spMkLst>
            <pc:docMk/>
            <pc:sldMk cId="3979788644" sldId="278"/>
            <ac:spMk id="27" creationId="{1D1D7419-2AA4-48BC-B8E7-4B6020010DF1}"/>
          </ac:spMkLst>
        </pc:spChg>
        <pc:spChg chg="mod">
          <ac:chgData name="Carrie Yemeng (Shi)" userId="c9b07cc1-9aba-426c-b85f-4585fb84bbc6" providerId="ADAL" clId="{571A5176-F359-4A92-A2AD-D73A781AE166}" dt="2022-02-18T05:15:04.006" v="1140"/>
          <ac:spMkLst>
            <pc:docMk/>
            <pc:sldMk cId="3979788644" sldId="278"/>
            <ac:spMk id="28" creationId="{51B0F41B-1979-484A-B9C9-E96B37507CFB}"/>
          </ac:spMkLst>
        </pc:spChg>
        <pc:grpChg chg="add del mod">
          <ac:chgData name="Carrie Yemeng (Shi)" userId="c9b07cc1-9aba-426c-b85f-4585fb84bbc6" providerId="ADAL" clId="{571A5176-F359-4A92-A2AD-D73A781AE166}" dt="2022-02-18T05:14:58.091" v="1139" actId="478"/>
          <ac:grpSpMkLst>
            <pc:docMk/>
            <pc:sldMk cId="3979788644" sldId="278"/>
            <ac:grpSpMk id="12" creationId="{9FAD6261-2535-4397-BCF8-20E52B5C780A}"/>
          </ac:grpSpMkLst>
        </pc:grpChg>
        <pc:grpChg chg="add mod">
          <ac:chgData name="Carrie Yemeng (Shi)" userId="c9b07cc1-9aba-426c-b85f-4585fb84bbc6" providerId="ADAL" clId="{571A5176-F359-4A92-A2AD-D73A781AE166}" dt="2022-02-18T05:18:53.690" v="1172" actId="1076"/>
          <ac:grpSpMkLst>
            <pc:docMk/>
            <pc:sldMk cId="3979788644" sldId="278"/>
            <ac:grpSpMk id="26" creationId="{FB495E81-CF4C-4F17-99AA-0C2FB875AF7F}"/>
          </ac:grpSpMkLst>
        </pc:grpChg>
        <pc:graphicFrameChg chg="add del mod modGraphic">
          <ac:chgData name="Carrie Yemeng (Shi)" userId="c9b07cc1-9aba-426c-b85f-4585fb84bbc6" providerId="ADAL" clId="{571A5176-F359-4A92-A2AD-D73A781AE166}" dt="2022-02-18T04:48:00.370" v="888" actId="478"/>
          <ac:graphicFrameMkLst>
            <pc:docMk/>
            <pc:sldMk cId="3979788644" sldId="278"/>
            <ac:graphicFrameMk id="24" creationId="{D885C573-71A9-4C32-B26A-3DF7ABBE52EB}"/>
          </ac:graphicFrameMkLst>
        </pc:graphicFrameChg>
        <pc:graphicFrameChg chg="add mod modGraphic">
          <ac:chgData name="Carrie Yemeng (Shi)" userId="c9b07cc1-9aba-426c-b85f-4585fb84bbc6" providerId="ADAL" clId="{571A5176-F359-4A92-A2AD-D73A781AE166}" dt="2022-02-18T05:15:08.836" v="1141" actId="1076"/>
          <ac:graphicFrameMkLst>
            <pc:docMk/>
            <pc:sldMk cId="3979788644" sldId="278"/>
            <ac:graphicFrameMk id="25" creationId="{01956A9A-2CA3-4D8E-ADA6-18BDB2800C4D}"/>
          </ac:graphicFrameMkLst>
        </pc:graphicFrameChg>
        <pc:picChg chg="mod modCrop">
          <ac:chgData name="Carrie Yemeng (Shi)" userId="c9b07cc1-9aba-426c-b85f-4585fb84bbc6" providerId="ADAL" clId="{571A5176-F359-4A92-A2AD-D73A781AE166}" dt="2022-02-18T03:50:33.791" v="181" actId="732"/>
          <ac:picMkLst>
            <pc:docMk/>
            <pc:sldMk cId="3979788644" sldId="278"/>
            <ac:picMk id="2" creationId="{60A7A1F3-A0E1-44F5-9FA7-60E30F5AEB1B}"/>
          </ac:picMkLst>
        </pc:picChg>
      </pc:sldChg>
      <pc:sldChg chg="addSp delSp modSp del mod modClrScheme delAnim modAnim chgLayout">
        <pc:chgData name="Carrie Yemeng (Shi)" userId="c9b07cc1-9aba-426c-b85f-4585fb84bbc6" providerId="ADAL" clId="{571A5176-F359-4A92-A2AD-D73A781AE166}" dt="2022-02-18T05:15:36.254" v="1142" actId="47"/>
        <pc:sldMkLst>
          <pc:docMk/>
          <pc:sldMk cId="1506404545" sldId="279"/>
        </pc:sldMkLst>
        <pc:spChg chg="mod">
          <ac:chgData name="Carrie Yemeng (Shi)" userId="c9b07cc1-9aba-426c-b85f-4585fb84bbc6" providerId="ADAL" clId="{571A5176-F359-4A92-A2AD-D73A781AE166}" dt="2022-02-18T04:36:11.451" v="415" actId="1076"/>
          <ac:spMkLst>
            <pc:docMk/>
            <pc:sldMk cId="1506404545" sldId="279"/>
            <ac:spMk id="9" creationId="{34B5D37B-536C-4398-B205-A73773560D9E}"/>
          </ac:spMkLst>
        </pc:spChg>
        <pc:spChg chg="add del mod">
          <ac:chgData name="Carrie Yemeng (Shi)" userId="c9b07cc1-9aba-426c-b85f-4585fb84bbc6" providerId="ADAL" clId="{571A5176-F359-4A92-A2AD-D73A781AE166}" dt="2022-02-18T04:33:48.130" v="394" actId="478"/>
          <ac:spMkLst>
            <pc:docMk/>
            <pc:sldMk cId="1506404545" sldId="279"/>
            <ac:spMk id="10" creationId="{2DD7F40C-9E24-49CB-A853-ACBE35FF6063}"/>
          </ac:spMkLst>
        </pc:spChg>
        <pc:spChg chg="add del mod ord">
          <ac:chgData name="Carrie Yemeng (Shi)" userId="c9b07cc1-9aba-426c-b85f-4585fb84bbc6" providerId="ADAL" clId="{571A5176-F359-4A92-A2AD-D73A781AE166}" dt="2022-02-18T04:33:58.733" v="396" actId="700"/>
          <ac:spMkLst>
            <pc:docMk/>
            <pc:sldMk cId="1506404545" sldId="279"/>
            <ac:spMk id="11" creationId="{56982E31-54AC-40E2-A518-FA03A5D05367}"/>
          </ac:spMkLst>
        </pc:spChg>
        <pc:spChg chg="add del mod ord">
          <ac:chgData name="Carrie Yemeng (Shi)" userId="c9b07cc1-9aba-426c-b85f-4585fb84bbc6" providerId="ADAL" clId="{571A5176-F359-4A92-A2AD-D73A781AE166}" dt="2022-02-18T04:33:58.733" v="396" actId="700"/>
          <ac:spMkLst>
            <pc:docMk/>
            <pc:sldMk cId="1506404545" sldId="279"/>
            <ac:spMk id="12" creationId="{5482874B-5BD4-4D1B-85A9-0798BC8F2160}"/>
          </ac:spMkLst>
        </pc:spChg>
        <pc:spChg chg="add mod ord">
          <ac:chgData name="Carrie Yemeng (Shi)" userId="c9b07cc1-9aba-426c-b85f-4585fb84bbc6" providerId="ADAL" clId="{571A5176-F359-4A92-A2AD-D73A781AE166}" dt="2022-02-18T04:34:03.547" v="397" actId="700"/>
          <ac:spMkLst>
            <pc:docMk/>
            <pc:sldMk cId="1506404545" sldId="279"/>
            <ac:spMk id="13" creationId="{E9ED9E37-A3D4-4C91-A83B-776078D30C56}"/>
          </ac:spMkLst>
        </pc:spChg>
        <pc:spChg chg="add del mod ord">
          <ac:chgData name="Carrie Yemeng (Shi)" userId="c9b07cc1-9aba-426c-b85f-4585fb84bbc6" providerId="ADAL" clId="{571A5176-F359-4A92-A2AD-D73A781AE166}" dt="2022-02-18T04:34:09.586" v="398" actId="478"/>
          <ac:spMkLst>
            <pc:docMk/>
            <pc:sldMk cId="1506404545" sldId="279"/>
            <ac:spMk id="14" creationId="{889555A2-FA2C-46A4-B900-68679CDD3696}"/>
          </ac:spMkLst>
        </pc:spChg>
        <pc:spChg chg="add mod">
          <ac:chgData name="Carrie Yemeng (Shi)" userId="c9b07cc1-9aba-426c-b85f-4585fb84bbc6" providerId="ADAL" clId="{571A5176-F359-4A92-A2AD-D73A781AE166}" dt="2022-02-18T04:34:16.606" v="400" actId="207"/>
          <ac:spMkLst>
            <pc:docMk/>
            <pc:sldMk cId="1506404545" sldId="279"/>
            <ac:spMk id="15" creationId="{72722E59-169D-4586-A138-3343E38B0F18}"/>
          </ac:spMkLst>
        </pc:spChg>
        <pc:spChg chg="mod">
          <ac:chgData name="Carrie Yemeng (Shi)" userId="c9b07cc1-9aba-426c-b85f-4585fb84bbc6" providerId="ADAL" clId="{571A5176-F359-4A92-A2AD-D73A781AE166}" dt="2022-02-18T04:35:07.551" v="403"/>
          <ac:spMkLst>
            <pc:docMk/>
            <pc:sldMk cId="1506404545" sldId="279"/>
            <ac:spMk id="17" creationId="{7848445A-92CF-483A-8362-B282AF622DC9}"/>
          </ac:spMkLst>
        </pc:spChg>
        <pc:spChg chg="mod">
          <ac:chgData name="Carrie Yemeng (Shi)" userId="c9b07cc1-9aba-426c-b85f-4585fb84bbc6" providerId="ADAL" clId="{571A5176-F359-4A92-A2AD-D73A781AE166}" dt="2022-02-18T04:35:07.551" v="403"/>
          <ac:spMkLst>
            <pc:docMk/>
            <pc:sldMk cId="1506404545" sldId="279"/>
            <ac:spMk id="18" creationId="{1601B7DC-AC85-4DE0-88FC-72ABABA0CCDB}"/>
          </ac:spMkLst>
        </pc:spChg>
        <pc:grpChg chg="add mod">
          <ac:chgData name="Carrie Yemeng (Shi)" userId="c9b07cc1-9aba-426c-b85f-4585fb84bbc6" providerId="ADAL" clId="{571A5176-F359-4A92-A2AD-D73A781AE166}" dt="2022-02-18T04:35:07.551" v="403"/>
          <ac:grpSpMkLst>
            <pc:docMk/>
            <pc:sldMk cId="1506404545" sldId="279"/>
            <ac:grpSpMk id="16" creationId="{D1B237B4-9B83-4FD7-ACAE-2BC9A716E4F7}"/>
          </ac:grpSpMkLst>
        </pc:grpChg>
        <pc:picChg chg="mod modCrop">
          <ac:chgData name="Carrie Yemeng (Shi)" userId="c9b07cc1-9aba-426c-b85f-4585fb84bbc6" providerId="ADAL" clId="{571A5176-F359-4A92-A2AD-D73A781AE166}" dt="2022-02-18T04:31:44.064" v="386" actId="732"/>
          <ac:picMkLst>
            <pc:docMk/>
            <pc:sldMk cId="1506404545" sldId="279"/>
            <ac:picMk id="2" creationId="{60A7A1F3-A0E1-44F5-9FA7-60E30F5AEB1B}"/>
          </ac:picMkLst>
        </pc:picChg>
        <pc:picChg chg="mod">
          <ac:chgData name="Carrie Yemeng (Shi)" userId="c9b07cc1-9aba-426c-b85f-4585fb84bbc6" providerId="ADAL" clId="{571A5176-F359-4A92-A2AD-D73A781AE166}" dt="2022-02-18T04:36:10.492" v="413" actId="1076"/>
          <ac:picMkLst>
            <pc:docMk/>
            <pc:sldMk cId="1506404545" sldId="279"/>
            <ac:picMk id="7" creationId="{EA2C1DC9-0EE9-44FD-BEEE-947F8E199302}"/>
          </ac:picMkLst>
        </pc:picChg>
        <pc:picChg chg="mod">
          <ac:chgData name="Carrie Yemeng (Shi)" userId="c9b07cc1-9aba-426c-b85f-4585fb84bbc6" providerId="ADAL" clId="{571A5176-F359-4A92-A2AD-D73A781AE166}" dt="2022-02-18T04:36:10.916" v="414" actId="1076"/>
          <ac:picMkLst>
            <pc:docMk/>
            <pc:sldMk cId="1506404545" sldId="279"/>
            <ac:picMk id="8" creationId="{A1F742C8-B222-43FB-B75D-3CD14C27AB46}"/>
          </ac:picMkLst>
        </pc:picChg>
      </pc:sldChg>
      <pc:sldChg chg="addSp delSp modSp del mod">
        <pc:chgData name="Carrie Yemeng (Shi)" userId="c9b07cc1-9aba-426c-b85f-4585fb84bbc6" providerId="ADAL" clId="{571A5176-F359-4A92-A2AD-D73A781AE166}" dt="2022-02-18T05:17:15.963" v="1158" actId="47"/>
        <pc:sldMkLst>
          <pc:docMk/>
          <pc:sldMk cId="3693370623" sldId="280"/>
        </pc:sldMkLst>
        <pc:spChg chg="mod">
          <ac:chgData name="Carrie Yemeng (Shi)" userId="c9b07cc1-9aba-426c-b85f-4585fb84bbc6" providerId="ADAL" clId="{571A5176-F359-4A92-A2AD-D73A781AE166}" dt="2022-02-18T04:36:33.565" v="426" actId="1076"/>
          <ac:spMkLst>
            <pc:docMk/>
            <pc:sldMk cId="3693370623" sldId="280"/>
            <ac:spMk id="9" creationId="{BF0E3464-45B8-46D7-85C2-231B787D23B2}"/>
          </ac:spMkLst>
        </pc:spChg>
        <pc:graphicFrameChg chg="add del mod">
          <ac:chgData name="Carrie Yemeng (Shi)" userId="c9b07cc1-9aba-426c-b85f-4585fb84bbc6" providerId="ADAL" clId="{571A5176-F359-4A92-A2AD-D73A781AE166}" dt="2022-02-18T04:37:14.855" v="430" actId="478"/>
          <ac:graphicFrameMkLst>
            <pc:docMk/>
            <pc:sldMk cId="3693370623" sldId="280"/>
            <ac:graphicFrameMk id="11" creationId="{203B19D6-8151-4E8E-B138-35054BF0DB56}"/>
          </ac:graphicFrameMkLst>
        </pc:graphicFrameChg>
        <pc:picChg chg="del">
          <ac:chgData name="Carrie Yemeng (Shi)" userId="c9b07cc1-9aba-426c-b85f-4585fb84bbc6" providerId="ADAL" clId="{571A5176-F359-4A92-A2AD-D73A781AE166}" dt="2022-02-18T04:36:22.113" v="419" actId="478"/>
          <ac:picMkLst>
            <pc:docMk/>
            <pc:sldMk cId="3693370623" sldId="280"/>
            <ac:picMk id="2" creationId="{60A7A1F3-A0E1-44F5-9FA7-60E30F5AEB1B}"/>
          </ac:picMkLst>
        </pc:picChg>
        <pc:picChg chg="mod">
          <ac:chgData name="Carrie Yemeng (Shi)" userId="c9b07cc1-9aba-426c-b85f-4585fb84bbc6" providerId="ADAL" clId="{571A5176-F359-4A92-A2AD-D73A781AE166}" dt="2022-02-18T04:36:36.197" v="427" actId="1076"/>
          <ac:picMkLst>
            <pc:docMk/>
            <pc:sldMk cId="3693370623" sldId="280"/>
            <ac:picMk id="4" creationId="{ECFFDEF8-02EE-43C0-9594-ACFD5D68F1E1}"/>
          </ac:picMkLst>
        </pc:picChg>
        <pc:picChg chg="mod">
          <ac:chgData name="Carrie Yemeng (Shi)" userId="c9b07cc1-9aba-426c-b85f-4585fb84bbc6" providerId="ADAL" clId="{571A5176-F359-4A92-A2AD-D73A781AE166}" dt="2022-02-18T04:36:38.755" v="428" actId="1076"/>
          <ac:picMkLst>
            <pc:docMk/>
            <pc:sldMk cId="3693370623" sldId="280"/>
            <ac:picMk id="8" creationId="{A1F742C8-B222-43FB-B75D-3CD14C27AB46}"/>
          </ac:picMkLst>
        </pc:picChg>
        <pc:picChg chg="add mod ord">
          <ac:chgData name="Carrie Yemeng (Shi)" userId="c9b07cc1-9aba-426c-b85f-4585fb84bbc6" providerId="ADAL" clId="{571A5176-F359-4A92-A2AD-D73A781AE166}" dt="2022-02-18T04:36:24.823" v="421" actId="167"/>
          <ac:picMkLst>
            <pc:docMk/>
            <pc:sldMk cId="3693370623" sldId="280"/>
            <ac:picMk id="10" creationId="{BF30772D-D9BB-4C33-8EF1-28AA9F06CC21}"/>
          </ac:picMkLst>
        </pc:picChg>
      </pc:sldChg>
      <pc:sldChg chg="addSp delSp modSp del mod ord modClrScheme modAnim chgLayout">
        <pc:chgData name="Carrie Yemeng (Shi)" userId="c9b07cc1-9aba-426c-b85f-4585fb84bbc6" providerId="ADAL" clId="{571A5176-F359-4A92-A2AD-D73A781AE166}" dt="2022-02-18T05:09:21.031" v="1110" actId="47"/>
        <pc:sldMkLst>
          <pc:docMk/>
          <pc:sldMk cId="4142889753" sldId="282"/>
        </pc:sldMkLst>
        <pc:spChg chg="add del mod ord">
          <ac:chgData name="Carrie Yemeng (Shi)" userId="c9b07cc1-9aba-426c-b85f-4585fb84bbc6" providerId="ADAL" clId="{571A5176-F359-4A92-A2AD-D73A781AE166}" dt="2022-02-18T05:01:27.085" v="1061" actId="700"/>
          <ac:spMkLst>
            <pc:docMk/>
            <pc:sldMk cId="4142889753" sldId="282"/>
            <ac:spMk id="3" creationId="{26337875-5255-4A27-B01B-47EE0E5A2CCF}"/>
          </ac:spMkLst>
        </pc:spChg>
        <pc:spChg chg="add del mod ord">
          <ac:chgData name="Carrie Yemeng (Shi)" userId="c9b07cc1-9aba-426c-b85f-4585fb84bbc6" providerId="ADAL" clId="{571A5176-F359-4A92-A2AD-D73A781AE166}" dt="2022-02-18T05:01:27.085" v="1061" actId="700"/>
          <ac:spMkLst>
            <pc:docMk/>
            <pc:sldMk cId="4142889753" sldId="282"/>
            <ac:spMk id="7" creationId="{31F32FBE-5E54-42A7-9939-6799497A3D50}"/>
          </ac:spMkLst>
        </pc:spChg>
        <pc:spChg chg="add mod ord">
          <ac:chgData name="Carrie Yemeng (Shi)" userId="c9b07cc1-9aba-426c-b85f-4585fb84bbc6" providerId="ADAL" clId="{571A5176-F359-4A92-A2AD-D73A781AE166}" dt="2022-02-18T05:01:49.888" v="1064" actId="207"/>
          <ac:spMkLst>
            <pc:docMk/>
            <pc:sldMk cId="4142889753" sldId="282"/>
            <ac:spMk id="9" creationId="{3E3B9260-9D95-469B-8570-EF01CC6B9DC7}"/>
          </ac:spMkLst>
        </pc:spChg>
        <pc:spChg chg="add del mod ord">
          <ac:chgData name="Carrie Yemeng (Shi)" userId="c9b07cc1-9aba-426c-b85f-4585fb84bbc6" providerId="ADAL" clId="{571A5176-F359-4A92-A2AD-D73A781AE166}" dt="2022-02-18T05:08:09.474" v="1067" actId="478"/>
          <ac:spMkLst>
            <pc:docMk/>
            <pc:sldMk cId="4142889753" sldId="282"/>
            <ac:spMk id="10" creationId="{F7D1A433-C83A-45BA-82B8-26F16E0039D9}"/>
          </ac:spMkLst>
        </pc:spChg>
        <pc:spChg chg="add mod">
          <ac:chgData name="Carrie Yemeng (Shi)" userId="c9b07cc1-9aba-426c-b85f-4585fb84bbc6" providerId="ADAL" clId="{571A5176-F359-4A92-A2AD-D73A781AE166}" dt="2022-02-18T05:08:02.116" v="1066" actId="207"/>
          <ac:spMkLst>
            <pc:docMk/>
            <pc:sldMk cId="4142889753" sldId="282"/>
            <ac:spMk id="11" creationId="{13BCA79D-AC57-4F5E-BD54-269E156371D3}"/>
          </ac:spMkLst>
        </pc:spChg>
        <pc:graphicFrameChg chg="add mod modGraphic">
          <ac:chgData name="Carrie Yemeng (Shi)" userId="c9b07cc1-9aba-426c-b85f-4585fb84bbc6" providerId="ADAL" clId="{571A5176-F359-4A92-A2AD-D73A781AE166}" dt="2022-02-18T05:09:08.146" v="1109"/>
          <ac:graphicFrameMkLst>
            <pc:docMk/>
            <pc:sldMk cId="4142889753" sldId="282"/>
            <ac:graphicFrameMk id="12" creationId="{8344A692-5683-4A68-92E4-F2173BF3CCB9}"/>
          </ac:graphicFrameMkLst>
        </pc:graphicFrameChg>
      </pc:sldChg>
      <pc:sldChg chg="new del">
        <pc:chgData name="Carrie Yemeng (Shi)" userId="c9b07cc1-9aba-426c-b85f-4585fb84bbc6" providerId="ADAL" clId="{571A5176-F359-4A92-A2AD-D73A781AE166}" dt="2022-02-18T03:51:05.547" v="182" actId="47"/>
        <pc:sldMkLst>
          <pc:docMk/>
          <pc:sldMk cId="1964548387" sldId="283"/>
        </pc:sldMkLst>
      </pc:sldChg>
      <pc:sldChg chg="addSp delSp modSp add del mod">
        <pc:chgData name="Carrie Yemeng (Shi)" userId="c9b07cc1-9aba-426c-b85f-4585fb84bbc6" providerId="ADAL" clId="{571A5176-F359-4A92-A2AD-D73A781AE166}" dt="2022-02-18T05:09:36.248" v="1113" actId="47"/>
        <pc:sldMkLst>
          <pc:docMk/>
          <pc:sldMk cId="4220966783" sldId="283"/>
        </pc:sldMkLst>
        <pc:spChg chg="del mod">
          <ac:chgData name="Carrie Yemeng (Shi)" userId="c9b07cc1-9aba-426c-b85f-4585fb84bbc6" providerId="ADAL" clId="{571A5176-F359-4A92-A2AD-D73A781AE166}" dt="2022-02-18T04:43:22.329" v="799" actId="478"/>
          <ac:spMkLst>
            <pc:docMk/>
            <pc:sldMk cId="4220966783" sldId="283"/>
            <ac:spMk id="5" creationId="{2A93AA21-70C6-4C1B-807B-A62D43F23F4F}"/>
          </ac:spMkLst>
        </pc:spChg>
        <pc:spChg chg="mod ord">
          <ac:chgData name="Carrie Yemeng (Shi)" userId="c9b07cc1-9aba-426c-b85f-4585fb84bbc6" providerId="ADAL" clId="{571A5176-F359-4A92-A2AD-D73A781AE166}" dt="2022-02-18T04:59:49.324" v="1037" actId="1076"/>
          <ac:spMkLst>
            <pc:docMk/>
            <pc:sldMk cId="4220966783" sldId="283"/>
            <ac:spMk id="19" creationId="{506C3DA0-6AB6-455F-BF99-D140FFC245EA}"/>
          </ac:spMkLst>
        </pc:spChg>
        <pc:spChg chg="ord">
          <ac:chgData name="Carrie Yemeng (Shi)" userId="c9b07cc1-9aba-426c-b85f-4585fb84bbc6" providerId="ADAL" clId="{571A5176-F359-4A92-A2AD-D73A781AE166}" dt="2022-02-18T04:43:54.235" v="807" actId="166"/>
          <ac:spMkLst>
            <pc:docMk/>
            <pc:sldMk cId="4220966783" sldId="283"/>
            <ac:spMk id="22" creationId="{013B7EEC-9169-4AFA-A299-9D0F0F744E6E}"/>
          </ac:spMkLst>
        </pc:spChg>
        <pc:grpChg chg="mod">
          <ac:chgData name="Carrie Yemeng (Shi)" userId="c9b07cc1-9aba-426c-b85f-4585fb84bbc6" providerId="ADAL" clId="{571A5176-F359-4A92-A2AD-D73A781AE166}" dt="2022-02-18T04:51:03.969" v="964" actId="1076"/>
          <ac:grpSpMkLst>
            <pc:docMk/>
            <pc:sldMk cId="4220966783" sldId="283"/>
            <ac:grpSpMk id="12" creationId="{9FAD6261-2535-4397-BCF8-20E52B5C780A}"/>
          </ac:grpSpMkLst>
        </pc:grpChg>
        <pc:picChg chg="mod">
          <ac:chgData name="Carrie Yemeng (Shi)" userId="c9b07cc1-9aba-426c-b85f-4585fb84bbc6" providerId="ADAL" clId="{571A5176-F359-4A92-A2AD-D73A781AE166}" dt="2022-02-18T05:00:33.614" v="1057" actId="1076"/>
          <ac:picMkLst>
            <pc:docMk/>
            <pc:sldMk cId="4220966783" sldId="283"/>
            <ac:picMk id="2" creationId="{60A7A1F3-A0E1-44F5-9FA7-60E30F5AEB1B}"/>
          </ac:picMkLst>
        </pc:picChg>
        <pc:picChg chg="add del mod">
          <ac:chgData name="Carrie Yemeng (Shi)" userId="c9b07cc1-9aba-426c-b85f-4585fb84bbc6" providerId="ADAL" clId="{571A5176-F359-4A92-A2AD-D73A781AE166}" dt="2022-02-18T04:44:28.218" v="824" actId="478"/>
          <ac:picMkLst>
            <pc:docMk/>
            <pc:sldMk cId="4220966783" sldId="283"/>
            <ac:picMk id="4" creationId="{1A898CB7-D695-462B-8862-9155F9A5A652}"/>
          </ac:picMkLst>
        </pc:picChg>
        <pc:picChg chg="del mod">
          <ac:chgData name="Carrie Yemeng (Shi)" userId="c9b07cc1-9aba-426c-b85f-4585fb84bbc6" providerId="ADAL" clId="{571A5176-F359-4A92-A2AD-D73A781AE166}" dt="2022-02-18T04:59:51.250" v="1039" actId="478"/>
          <ac:picMkLst>
            <pc:docMk/>
            <pc:sldMk cId="4220966783" sldId="283"/>
            <ac:picMk id="8" creationId="{A1F742C8-B222-43FB-B75D-3CD14C27AB46}"/>
          </ac:picMkLst>
        </pc:picChg>
        <pc:picChg chg="del mod">
          <ac:chgData name="Carrie Yemeng (Shi)" userId="c9b07cc1-9aba-426c-b85f-4585fb84bbc6" providerId="ADAL" clId="{571A5176-F359-4A92-A2AD-D73A781AE166}" dt="2022-02-18T04:59:55.444" v="1042" actId="478"/>
          <ac:picMkLst>
            <pc:docMk/>
            <pc:sldMk cId="4220966783" sldId="283"/>
            <ac:picMk id="10" creationId="{09113E2D-C82D-4820-8E70-E7FD95668A4E}"/>
          </ac:picMkLst>
        </pc:picChg>
      </pc:sldChg>
      <pc:sldChg chg="new del">
        <pc:chgData name="Carrie Yemeng (Shi)" userId="c9b07cc1-9aba-426c-b85f-4585fb84bbc6" providerId="ADAL" clId="{571A5176-F359-4A92-A2AD-D73A781AE166}" dt="2022-02-18T04:47:30.824" v="877" actId="680"/>
        <pc:sldMkLst>
          <pc:docMk/>
          <pc:sldMk cId="2560268864" sldId="284"/>
        </pc:sldMkLst>
      </pc:sldChg>
      <pc:sldChg chg="addSp delSp modSp new del mod modClrScheme chgLayout">
        <pc:chgData name="Carrie Yemeng (Shi)" userId="c9b07cc1-9aba-426c-b85f-4585fb84bbc6" providerId="ADAL" clId="{571A5176-F359-4A92-A2AD-D73A781AE166}" dt="2022-02-18T04:31:21.309" v="385" actId="47"/>
        <pc:sldMkLst>
          <pc:docMk/>
          <pc:sldMk cId="3502230552" sldId="284"/>
        </pc:sldMkLst>
        <pc:spChg chg="del mod ord">
          <ac:chgData name="Carrie Yemeng (Shi)" userId="c9b07cc1-9aba-426c-b85f-4585fb84bbc6" providerId="ADAL" clId="{571A5176-F359-4A92-A2AD-D73A781AE166}" dt="2022-02-18T02:58:22.473" v="98" actId="700"/>
          <ac:spMkLst>
            <pc:docMk/>
            <pc:sldMk cId="3502230552" sldId="284"/>
            <ac:spMk id="2" creationId="{DF0AD7CD-FEB6-45B5-8A98-B5E6E75117EC}"/>
          </ac:spMkLst>
        </pc:spChg>
        <pc:spChg chg="add del mod ord">
          <ac:chgData name="Carrie Yemeng (Shi)" userId="c9b07cc1-9aba-426c-b85f-4585fb84bbc6" providerId="ADAL" clId="{571A5176-F359-4A92-A2AD-D73A781AE166}" dt="2022-02-18T02:58:26.864" v="99" actId="700"/>
          <ac:spMkLst>
            <pc:docMk/>
            <pc:sldMk cId="3502230552" sldId="284"/>
            <ac:spMk id="3" creationId="{DA2EBD2A-6DA7-4852-B8B9-C274860026D9}"/>
          </ac:spMkLst>
        </pc:spChg>
        <pc:spChg chg="add del mod ord">
          <ac:chgData name="Carrie Yemeng (Shi)" userId="c9b07cc1-9aba-426c-b85f-4585fb84bbc6" providerId="ADAL" clId="{571A5176-F359-4A92-A2AD-D73A781AE166}" dt="2022-02-18T02:58:42.103" v="100" actId="700"/>
          <ac:spMkLst>
            <pc:docMk/>
            <pc:sldMk cId="3502230552" sldId="284"/>
            <ac:spMk id="4" creationId="{C7927EBA-4F7E-4537-B358-BCB8E2230B76}"/>
          </ac:spMkLst>
        </pc:spChg>
        <pc:spChg chg="add del mod ord">
          <ac:chgData name="Carrie Yemeng (Shi)" userId="c9b07cc1-9aba-426c-b85f-4585fb84bbc6" providerId="ADAL" clId="{571A5176-F359-4A92-A2AD-D73A781AE166}" dt="2022-02-18T02:58:46.174" v="101" actId="700"/>
          <ac:spMkLst>
            <pc:docMk/>
            <pc:sldMk cId="3502230552" sldId="284"/>
            <ac:spMk id="5" creationId="{555CB64F-4C79-4B6E-9E32-A6071C509E0E}"/>
          </ac:spMkLst>
        </pc:spChg>
        <pc:spChg chg="add mod ord">
          <ac:chgData name="Carrie Yemeng (Shi)" userId="c9b07cc1-9aba-426c-b85f-4585fb84bbc6" providerId="ADAL" clId="{571A5176-F359-4A92-A2AD-D73A781AE166}" dt="2022-02-18T02:58:46.174" v="101" actId="700"/>
          <ac:spMkLst>
            <pc:docMk/>
            <pc:sldMk cId="3502230552" sldId="284"/>
            <ac:spMk id="6" creationId="{5A3EFA6B-CDF5-4500-B72C-32C2E1A99B91}"/>
          </ac:spMkLst>
        </pc:spChg>
      </pc:sldChg>
      <pc:sldChg chg="addSp delSp modSp new add del mod ord modClrScheme modAnim chgLayout">
        <pc:chgData name="Carrie Yemeng (Shi)" userId="c9b07cc1-9aba-426c-b85f-4585fb84bbc6" providerId="ADAL" clId="{571A5176-F359-4A92-A2AD-D73A781AE166}" dt="2022-02-22T01:42:16.920" v="2346"/>
        <pc:sldMkLst>
          <pc:docMk/>
          <pc:sldMk cId="4117448120" sldId="284"/>
        </pc:sldMkLst>
        <pc:spChg chg="del">
          <ac:chgData name="Carrie Yemeng (Shi)" userId="c9b07cc1-9aba-426c-b85f-4585fb84bbc6" providerId="ADAL" clId="{571A5176-F359-4A92-A2AD-D73A781AE166}" dt="2022-02-18T04:47:37.066" v="879" actId="700"/>
          <ac:spMkLst>
            <pc:docMk/>
            <pc:sldMk cId="4117448120" sldId="284"/>
            <ac:spMk id="2" creationId="{F0999DE1-FCFC-400E-AD37-EBED4B982002}"/>
          </ac:spMkLst>
        </pc:spChg>
        <pc:spChg chg="mod topLvl">
          <ac:chgData name="Carrie Yemeng (Shi)" userId="c9b07cc1-9aba-426c-b85f-4585fb84bbc6" providerId="ADAL" clId="{571A5176-F359-4A92-A2AD-D73A781AE166}" dt="2022-02-22T01:41:26.820" v="2336" actId="1076"/>
          <ac:spMkLst>
            <pc:docMk/>
            <pc:sldMk cId="4117448120" sldId="284"/>
            <ac:spMk id="4" creationId="{990B221B-649B-45A1-BF1C-9FA5941EAD01}"/>
          </ac:spMkLst>
        </pc:spChg>
        <pc:spChg chg="mod topLvl modCrop">
          <ac:chgData name="Carrie Yemeng (Shi)" userId="c9b07cc1-9aba-426c-b85f-4585fb84bbc6" providerId="ADAL" clId="{571A5176-F359-4A92-A2AD-D73A781AE166}" dt="2022-02-22T01:41:26.820" v="2336" actId="1076"/>
          <ac:spMkLst>
            <pc:docMk/>
            <pc:sldMk cId="4117448120" sldId="284"/>
            <ac:spMk id="5" creationId="{6CF85E98-6E8F-4493-BE7D-C38E2CA8D7D0}"/>
          </ac:spMkLst>
        </pc:spChg>
        <pc:spChg chg="mod">
          <ac:chgData name="Carrie Yemeng (Shi)" userId="c9b07cc1-9aba-426c-b85f-4585fb84bbc6" providerId="ADAL" clId="{571A5176-F359-4A92-A2AD-D73A781AE166}" dt="2022-02-22T00:23:45.652" v="1449" actId="207"/>
          <ac:spMkLst>
            <pc:docMk/>
            <pc:sldMk cId="4117448120" sldId="284"/>
            <ac:spMk id="7" creationId="{FE69C1A8-48BA-4F92-B262-AE765B906F89}"/>
          </ac:spMkLst>
        </pc:spChg>
        <pc:spChg chg="mod">
          <ac:chgData name="Carrie Yemeng (Shi)" userId="c9b07cc1-9aba-426c-b85f-4585fb84bbc6" providerId="ADAL" clId="{571A5176-F359-4A92-A2AD-D73A781AE166}" dt="2022-02-22T00:19:25.006" v="1413" actId="571"/>
          <ac:spMkLst>
            <pc:docMk/>
            <pc:sldMk cId="4117448120" sldId="284"/>
            <ac:spMk id="8" creationId="{8F644727-1A61-49EE-921F-8769A276A933}"/>
          </ac:spMkLst>
        </pc:spChg>
        <pc:spChg chg="add mod ord">
          <ac:chgData name="Carrie Yemeng (Shi)" userId="c9b07cc1-9aba-426c-b85f-4585fb84bbc6" providerId="ADAL" clId="{571A5176-F359-4A92-A2AD-D73A781AE166}" dt="2022-02-18T04:56:17.579" v="1014"/>
          <ac:spMkLst>
            <pc:docMk/>
            <pc:sldMk cId="4117448120" sldId="284"/>
            <ac:spMk id="9" creationId="{526EFD78-AA94-41F6-94E9-75846FCC5311}"/>
          </ac:spMkLst>
        </pc:spChg>
        <pc:spChg chg="add del mod ord">
          <ac:chgData name="Carrie Yemeng (Shi)" userId="c9b07cc1-9aba-426c-b85f-4585fb84bbc6" providerId="ADAL" clId="{571A5176-F359-4A92-A2AD-D73A781AE166}" dt="2022-02-18T04:51:34.545" v="968" actId="478"/>
          <ac:spMkLst>
            <pc:docMk/>
            <pc:sldMk cId="4117448120" sldId="284"/>
            <ac:spMk id="10" creationId="{A2D27904-5904-433A-B8DA-513D525BE6D8}"/>
          </ac:spMkLst>
        </pc:spChg>
        <pc:spChg chg="add del mod ord">
          <ac:chgData name="Carrie Yemeng (Shi)" userId="c9b07cc1-9aba-426c-b85f-4585fb84bbc6" providerId="ADAL" clId="{571A5176-F359-4A92-A2AD-D73A781AE166}" dt="2022-02-22T00:10:44.331" v="1317" actId="478"/>
          <ac:spMkLst>
            <pc:docMk/>
            <pc:sldMk cId="4117448120" sldId="284"/>
            <ac:spMk id="12" creationId="{C74BEE5F-D562-479A-95AE-F7E5212575B9}"/>
          </ac:spMkLst>
        </pc:spChg>
        <pc:spChg chg="mod">
          <ac:chgData name="Carrie Yemeng (Shi)" userId="c9b07cc1-9aba-426c-b85f-4585fb84bbc6" providerId="ADAL" clId="{571A5176-F359-4A92-A2AD-D73A781AE166}" dt="2022-02-22T00:10:50.811" v="1319" actId="571"/>
          <ac:spMkLst>
            <pc:docMk/>
            <pc:sldMk cId="4117448120" sldId="284"/>
            <ac:spMk id="14" creationId="{DF6D3C17-611F-41B5-B8B7-A83E9837BE2A}"/>
          </ac:spMkLst>
        </pc:spChg>
        <pc:spChg chg="mod">
          <ac:chgData name="Carrie Yemeng (Shi)" userId="c9b07cc1-9aba-426c-b85f-4585fb84bbc6" providerId="ADAL" clId="{571A5176-F359-4A92-A2AD-D73A781AE166}" dt="2022-02-18T05:14:27.457" v="1136"/>
          <ac:spMkLst>
            <pc:docMk/>
            <pc:sldMk cId="4117448120" sldId="284"/>
            <ac:spMk id="15" creationId="{1DF2AD42-2973-4D23-8345-86AABF15EF54}"/>
          </ac:spMkLst>
        </pc:spChg>
        <pc:spChg chg="mod">
          <ac:chgData name="Carrie Yemeng (Shi)" userId="c9b07cc1-9aba-426c-b85f-4585fb84bbc6" providerId="ADAL" clId="{571A5176-F359-4A92-A2AD-D73A781AE166}" dt="2022-02-22T00:10:50.811" v="1319" actId="571"/>
          <ac:spMkLst>
            <pc:docMk/>
            <pc:sldMk cId="4117448120" sldId="284"/>
            <ac:spMk id="15" creationId="{7749656C-2BF5-4F14-B245-E6DFFAE76929}"/>
          </ac:spMkLst>
        </pc:spChg>
        <pc:spChg chg="mod">
          <ac:chgData name="Carrie Yemeng (Shi)" userId="c9b07cc1-9aba-426c-b85f-4585fb84bbc6" providerId="ADAL" clId="{571A5176-F359-4A92-A2AD-D73A781AE166}" dt="2022-02-18T05:14:27.457" v="1136"/>
          <ac:spMkLst>
            <pc:docMk/>
            <pc:sldMk cId="4117448120" sldId="284"/>
            <ac:spMk id="16" creationId="{8852F959-F288-495B-96F5-39871034B5C0}"/>
          </ac:spMkLst>
        </pc:spChg>
        <pc:spChg chg="add del mod ord">
          <ac:chgData name="Carrie Yemeng (Shi)" userId="c9b07cc1-9aba-426c-b85f-4585fb84bbc6" providerId="ADAL" clId="{571A5176-F359-4A92-A2AD-D73A781AE166}" dt="2022-02-22T00:11:21.754" v="1326" actId="478"/>
          <ac:spMkLst>
            <pc:docMk/>
            <pc:sldMk cId="4117448120" sldId="284"/>
            <ac:spMk id="16" creationId="{CACD2840-C927-45A8-A30F-52B166731C4B}"/>
          </ac:spMkLst>
        </pc:spChg>
        <pc:spChg chg="mod">
          <ac:chgData name="Carrie Yemeng (Shi)" userId="c9b07cc1-9aba-426c-b85f-4585fb84bbc6" providerId="ADAL" clId="{571A5176-F359-4A92-A2AD-D73A781AE166}" dt="2022-02-18T05:14:27.457" v="1136"/>
          <ac:spMkLst>
            <pc:docMk/>
            <pc:sldMk cId="4117448120" sldId="284"/>
            <ac:spMk id="17" creationId="{1948209D-08CF-426C-96D5-01233AD64F43}"/>
          </ac:spMkLst>
        </pc:spChg>
        <pc:spChg chg="add mod">
          <ac:chgData name="Carrie Yemeng (Shi)" userId="c9b07cc1-9aba-426c-b85f-4585fb84bbc6" providerId="ADAL" clId="{571A5176-F359-4A92-A2AD-D73A781AE166}" dt="2022-02-22T00:13:15.411" v="1328" actId="571"/>
          <ac:spMkLst>
            <pc:docMk/>
            <pc:sldMk cId="4117448120" sldId="284"/>
            <ac:spMk id="17" creationId="{EAF40E07-A375-4419-9407-37094D52B1A3}"/>
          </ac:spMkLst>
        </pc:spChg>
        <pc:spChg chg="add del mod ord">
          <ac:chgData name="Carrie Yemeng (Shi)" userId="c9b07cc1-9aba-426c-b85f-4585fb84bbc6" providerId="ADAL" clId="{571A5176-F359-4A92-A2AD-D73A781AE166}" dt="2022-02-22T00:19:18.987" v="1411" actId="478"/>
          <ac:spMkLst>
            <pc:docMk/>
            <pc:sldMk cId="4117448120" sldId="284"/>
            <ac:spMk id="18" creationId="{0D1D6D7C-E930-4C81-8A2B-4BFAEF674460}"/>
          </ac:spMkLst>
        </pc:spChg>
        <pc:spChg chg="mod">
          <ac:chgData name="Carrie Yemeng (Shi)" userId="c9b07cc1-9aba-426c-b85f-4585fb84bbc6" providerId="ADAL" clId="{571A5176-F359-4A92-A2AD-D73A781AE166}" dt="2022-02-18T05:14:27.457" v="1136"/>
          <ac:spMkLst>
            <pc:docMk/>
            <pc:sldMk cId="4117448120" sldId="284"/>
            <ac:spMk id="18" creationId="{6697A2BD-9C06-4944-A1F1-4EAFFF14CB58}"/>
          </ac:spMkLst>
        </pc:spChg>
        <pc:spChg chg="mod">
          <ac:chgData name="Carrie Yemeng (Shi)" userId="c9b07cc1-9aba-426c-b85f-4585fb84bbc6" providerId="ADAL" clId="{571A5176-F359-4A92-A2AD-D73A781AE166}" dt="2022-02-18T05:14:27.457" v="1136"/>
          <ac:spMkLst>
            <pc:docMk/>
            <pc:sldMk cId="4117448120" sldId="284"/>
            <ac:spMk id="19" creationId="{448650DC-0E23-42A0-AFC0-DC9D1507D726}"/>
          </ac:spMkLst>
        </pc:spChg>
        <pc:spChg chg="add mod">
          <ac:chgData name="Carrie Yemeng (Shi)" userId="c9b07cc1-9aba-426c-b85f-4585fb84bbc6" providerId="ADAL" clId="{571A5176-F359-4A92-A2AD-D73A781AE166}" dt="2022-02-22T00:19:25.006" v="1413" actId="571"/>
          <ac:spMkLst>
            <pc:docMk/>
            <pc:sldMk cId="4117448120" sldId="284"/>
            <ac:spMk id="19" creationId="{5F00DE98-A8AD-41DF-97E7-B2BCE092CDC0}"/>
          </ac:spMkLst>
        </pc:spChg>
        <pc:spChg chg="add mod ord">
          <ac:chgData name="Carrie Yemeng (Shi)" userId="c9b07cc1-9aba-426c-b85f-4585fb84bbc6" providerId="ADAL" clId="{571A5176-F359-4A92-A2AD-D73A781AE166}" dt="2022-02-22T01:41:26.820" v="2336" actId="1076"/>
          <ac:spMkLst>
            <pc:docMk/>
            <pc:sldMk cId="4117448120" sldId="284"/>
            <ac:spMk id="20" creationId="{71310E4C-1480-4327-AF6D-BCC63CA602FE}"/>
          </ac:spMkLst>
        </pc:spChg>
        <pc:spChg chg="mod">
          <ac:chgData name="Carrie Yemeng (Shi)" userId="c9b07cc1-9aba-426c-b85f-4585fb84bbc6" providerId="ADAL" clId="{571A5176-F359-4A92-A2AD-D73A781AE166}" dt="2022-02-18T05:14:27.457" v="1136"/>
          <ac:spMkLst>
            <pc:docMk/>
            <pc:sldMk cId="4117448120" sldId="284"/>
            <ac:spMk id="20" creationId="{9D1C3F2C-90B3-4E54-8EFC-E3CD15207233}"/>
          </ac:spMkLst>
        </pc:spChg>
        <pc:spChg chg="mod">
          <ac:chgData name="Carrie Yemeng (Shi)" userId="c9b07cc1-9aba-426c-b85f-4585fb84bbc6" providerId="ADAL" clId="{571A5176-F359-4A92-A2AD-D73A781AE166}" dt="2022-02-18T05:14:27.457" v="1136"/>
          <ac:spMkLst>
            <pc:docMk/>
            <pc:sldMk cId="4117448120" sldId="284"/>
            <ac:spMk id="21" creationId="{4A99A4F9-F446-49ED-868F-82C025E27B17}"/>
          </ac:spMkLst>
        </pc:spChg>
        <pc:spChg chg="add del mod">
          <ac:chgData name="Carrie Yemeng (Shi)" userId="c9b07cc1-9aba-426c-b85f-4585fb84bbc6" providerId="ADAL" clId="{571A5176-F359-4A92-A2AD-D73A781AE166}" dt="2022-02-22T01:21:15.381" v="2311"/>
          <ac:spMkLst>
            <pc:docMk/>
            <pc:sldMk cId="4117448120" sldId="284"/>
            <ac:spMk id="21" creationId="{FD2D5B51-B208-43A2-AC1E-CE163A68F0EA}"/>
          </ac:spMkLst>
        </pc:spChg>
        <pc:spChg chg="mod">
          <ac:chgData name="Carrie Yemeng (Shi)" userId="c9b07cc1-9aba-426c-b85f-4585fb84bbc6" providerId="ADAL" clId="{571A5176-F359-4A92-A2AD-D73A781AE166}" dt="2022-02-18T05:14:27.457" v="1136"/>
          <ac:spMkLst>
            <pc:docMk/>
            <pc:sldMk cId="4117448120" sldId="284"/>
            <ac:spMk id="22" creationId="{7CCA774D-32F2-4AA5-86CE-8223A5B06B9E}"/>
          </ac:spMkLst>
        </pc:spChg>
        <pc:spChg chg="mod">
          <ac:chgData name="Carrie Yemeng (Shi)" userId="c9b07cc1-9aba-426c-b85f-4585fb84bbc6" providerId="ADAL" clId="{571A5176-F359-4A92-A2AD-D73A781AE166}" dt="2022-02-18T05:14:27.457" v="1136"/>
          <ac:spMkLst>
            <pc:docMk/>
            <pc:sldMk cId="4117448120" sldId="284"/>
            <ac:spMk id="23" creationId="{EC3EDC1B-EB3C-4B03-A4BF-4B8FBE6F08A1}"/>
          </ac:spMkLst>
        </pc:spChg>
        <pc:spChg chg="mod">
          <ac:chgData name="Carrie Yemeng (Shi)" userId="c9b07cc1-9aba-426c-b85f-4585fb84bbc6" providerId="ADAL" clId="{571A5176-F359-4A92-A2AD-D73A781AE166}" dt="2022-02-18T05:14:27.457" v="1136"/>
          <ac:spMkLst>
            <pc:docMk/>
            <pc:sldMk cId="4117448120" sldId="284"/>
            <ac:spMk id="24" creationId="{23BCF76D-5FD7-42B3-9865-F95890BD192B}"/>
          </ac:spMkLst>
        </pc:spChg>
        <pc:spChg chg="mod">
          <ac:chgData name="Carrie Yemeng (Shi)" userId="c9b07cc1-9aba-426c-b85f-4585fb84bbc6" providerId="ADAL" clId="{571A5176-F359-4A92-A2AD-D73A781AE166}" dt="2022-02-18T05:14:27.457" v="1136"/>
          <ac:spMkLst>
            <pc:docMk/>
            <pc:sldMk cId="4117448120" sldId="284"/>
            <ac:spMk id="25" creationId="{DC634C22-88E4-44E6-BB93-968B8D237F7A}"/>
          </ac:spMkLst>
        </pc:spChg>
        <pc:spChg chg="mod">
          <ac:chgData name="Carrie Yemeng (Shi)" userId="c9b07cc1-9aba-426c-b85f-4585fb84bbc6" providerId="ADAL" clId="{571A5176-F359-4A92-A2AD-D73A781AE166}" dt="2022-02-18T05:14:27.457" v="1136"/>
          <ac:spMkLst>
            <pc:docMk/>
            <pc:sldMk cId="4117448120" sldId="284"/>
            <ac:spMk id="26" creationId="{A1962270-BD1F-4B5A-B78B-2442A059EBF0}"/>
          </ac:spMkLst>
        </pc:spChg>
        <pc:spChg chg="mod">
          <ac:chgData name="Carrie Yemeng (Shi)" userId="c9b07cc1-9aba-426c-b85f-4585fb84bbc6" providerId="ADAL" clId="{571A5176-F359-4A92-A2AD-D73A781AE166}" dt="2022-02-18T05:14:27.457" v="1136"/>
          <ac:spMkLst>
            <pc:docMk/>
            <pc:sldMk cId="4117448120" sldId="284"/>
            <ac:spMk id="27" creationId="{390B6017-7D1E-4E55-83A0-4AD55A244B33}"/>
          </ac:spMkLst>
        </pc:spChg>
        <pc:spChg chg="mod">
          <ac:chgData name="Carrie Yemeng (Shi)" userId="c9b07cc1-9aba-426c-b85f-4585fb84bbc6" providerId="ADAL" clId="{571A5176-F359-4A92-A2AD-D73A781AE166}" dt="2022-02-18T05:14:27.457" v="1136"/>
          <ac:spMkLst>
            <pc:docMk/>
            <pc:sldMk cId="4117448120" sldId="284"/>
            <ac:spMk id="28" creationId="{8F370979-ADB6-4FFF-86EE-5FD4BF451204}"/>
          </ac:spMkLst>
        </pc:spChg>
        <pc:spChg chg="mod">
          <ac:chgData name="Carrie Yemeng (Shi)" userId="c9b07cc1-9aba-426c-b85f-4585fb84bbc6" providerId="ADAL" clId="{571A5176-F359-4A92-A2AD-D73A781AE166}" dt="2022-02-18T05:14:27.457" v="1136"/>
          <ac:spMkLst>
            <pc:docMk/>
            <pc:sldMk cId="4117448120" sldId="284"/>
            <ac:spMk id="29" creationId="{144C0C78-4BC2-41D6-9D98-2A0FD27E7100}"/>
          </ac:spMkLst>
        </pc:spChg>
        <pc:spChg chg="mod">
          <ac:chgData name="Carrie Yemeng (Shi)" userId="c9b07cc1-9aba-426c-b85f-4585fb84bbc6" providerId="ADAL" clId="{571A5176-F359-4A92-A2AD-D73A781AE166}" dt="2022-02-18T05:14:27.457" v="1136"/>
          <ac:spMkLst>
            <pc:docMk/>
            <pc:sldMk cId="4117448120" sldId="284"/>
            <ac:spMk id="30" creationId="{00F7001D-0A1C-48C6-ACA7-B53E2F4AB7E3}"/>
          </ac:spMkLst>
        </pc:spChg>
        <pc:spChg chg="mod">
          <ac:chgData name="Carrie Yemeng (Shi)" userId="c9b07cc1-9aba-426c-b85f-4585fb84bbc6" providerId="ADAL" clId="{571A5176-F359-4A92-A2AD-D73A781AE166}" dt="2022-02-18T05:14:27.457" v="1136"/>
          <ac:spMkLst>
            <pc:docMk/>
            <pc:sldMk cId="4117448120" sldId="284"/>
            <ac:spMk id="31" creationId="{397F801D-AF0F-4628-A27E-2DC8C5458075}"/>
          </ac:spMkLst>
        </pc:spChg>
        <pc:spChg chg="mod">
          <ac:chgData name="Carrie Yemeng (Shi)" userId="c9b07cc1-9aba-426c-b85f-4585fb84bbc6" providerId="ADAL" clId="{571A5176-F359-4A92-A2AD-D73A781AE166}" dt="2022-02-18T05:14:27.457" v="1136"/>
          <ac:spMkLst>
            <pc:docMk/>
            <pc:sldMk cId="4117448120" sldId="284"/>
            <ac:spMk id="32" creationId="{67E3F3CE-1F30-4FFE-8C12-4D83F20F1ACF}"/>
          </ac:spMkLst>
        </pc:spChg>
        <pc:spChg chg="mod">
          <ac:chgData name="Carrie Yemeng (Shi)" userId="c9b07cc1-9aba-426c-b85f-4585fb84bbc6" providerId="ADAL" clId="{571A5176-F359-4A92-A2AD-D73A781AE166}" dt="2022-02-18T05:14:27.457" v="1136"/>
          <ac:spMkLst>
            <pc:docMk/>
            <pc:sldMk cId="4117448120" sldId="284"/>
            <ac:spMk id="33" creationId="{912D54D1-ECC6-4CDB-AA2C-F5CDDD285A3B}"/>
          </ac:spMkLst>
        </pc:spChg>
        <pc:spChg chg="mod">
          <ac:chgData name="Carrie Yemeng (Shi)" userId="c9b07cc1-9aba-426c-b85f-4585fb84bbc6" providerId="ADAL" clId="{571A5176-F359-4A92-A2AD-D73A781AE166}" dt="2022-02-18T05:14:27.457" v="1136"/>
          <ac:spMkLst>
            <pc:docMk/>
            <pc:sldMk cId="4117448120" sldId="284"/>
            <ac:spMk id="34" creationId="{5D5D7FCA-6139-4427-A09B-568C1D7A36A3}"/>
          </ac:spMkLst>
        </pc:spChg>
        <pc:spChg chg="mod">
          <ac:chgData name="Carrie Yemeng (Shi)" userId="c9b07cc1-9aba-426c-b85f-4585fb84bbc6" providerId="ADAL" clId="{571A5176-F359-4A92-A2AD-D73A781AE166}" dt="2022-02-18T05:14:27.457" v="1136"/>
          <ac:spMkLst>
            <pc:docMk/>
            <pc:sldMk cId="4117448120" sldId="284"/>
            <ac:spMk id="35" creationId="{C7F68317-F94E-49C7-BFC0-EFD5DFCFC21E}"/>
          </ac:spMkLst>
        </pc:spChg>
        <pc:spChg chg="mod">
          <ac:chgData name="Carrie Yemeng (Shi)" userId="c9b07cc1-9aba-426c-b85f-4585fb84bbc6" providerId="ADAL" clId="{571A5176-F359-4A92-A2AD-D73A781AE166}" dt="2022-02-18T05:14:27.457" v="1136"/>
          <ac:spMkLst>
            <pc:docMk/>
            <pc:sldMk cId="4117448120" sldId="284"/>
            <ac:spMk id="36" creationId="{3E608084-3C7F-4C5D-9B3C-2441B696A8F9}"/>
          </ac:spMkLst>
        </pc:spChg>
        <pc:spChg chg="mod">
          <ac:chgData name="Carrie Yemeng (Shi)" userId="c9b07cc1-9aba-426c-b85f-4585fb84bbc6" providerId="ADAL" clId="{571A5176-F359-4A92-A2AD-D73A781AE166}" dt="2022-02-18T05:14:27.457" v="1136"/>
          <ac:spMkLst>
            <pc:docMk/>
            <pc:sldMk cId="4117448120" sldId="284"/>
            <ac:spMk id="37" creationId="{791632F4-F736-4C20-A45A-5FD831F291FE}"/>
          </ac:spMkLst>
        </pc:spChg>
        <pc:spChg chg="mod">
          <ac:chgData name="Carrie Yemeng (Shi)" userId="c9b07cc1-9aba-426c-b85f-4585fb84bbc6" providerId="ADAL" clId="{571A5176-F359-4A92-A2AD-D73A781AE166}" dt="2022-02-18T05:14:27.457" v="1136"/>
          <ac:spMkLst>
            <pc:docMk/>
            <pc:sldMk cId="4117448120" sldId="284"/>
            <ac:spMk id="38" creationId="{C3E78712-2249-487E-8E43-D9E7F1473FF5}"/>
          </ac:spMkLst>
        </pc:spChg>
        <pc:spChg chg="mod">
          <ac:chgData name="Carrie Yemeng (Shi)" userId="c9b07cc1-9aba-426c-b85f-4585fb84bbc6" providerId="ADAL" clId="{571A5176-F359-4A92-A2AD-D73A781AE166}" dt="2022-02-18T05:14:27.457" v="1136"/>
          <ac:spMkLst>
            <pc:docMk/>
            <pc:sldMk cId="4117448120" sldId="284"/>
            <ac:spMk id="39" creationId="{3D4CCDCC-FB42-4EEF-84BB-DBD752036B6A}"/>
          </ac:spMkLst>
        </pc:spChg>
        <pc:spChg chg="mod">
          <ac:chgData name="Carrie Yemeng (Shi)" userId="c9b07cc1-9aba-426c-b85f-4585fb84bbc6" providerId="ADAL" clId="{571A5176-F359-4A92-A2AD-D73A781AE166}" dt="2022-02-18T05:14:27.457" v="1136"/>
          <ac:spMkLst>
            <pc:docMk/>
            <pc:sldMk cId="4117448120" sldId="284"/>
            <ac:spMk id="40" creationId="{3B32F18D-DB4D-4252-887D-23E6630F3336}"/>
          </ac:spMkLst>
        </pc:spChg>
        <pc:spChg chg="mod">
          <ac:chgData name="Carrie Yemeng (Shi)" userId="c9b07cc1-9aba-426c-b85f-4585fb84bbc6" providerId="ADAL" clId="{571A5176-F359-4A92-A2AD-D73A781AE166}" dt="2022-02-18T05:14:27.457" v="1136"/>
          <ac:spMkLst>
            <pc:docMk/>
            <pc:sldMk cId="4117448120" sldId="284"/>
            <ac:spMk id="41" creationId="{AEE99031-47F9-4C99-97C0-991CEFDBB555}"/>
          </ac:spMkLst>
        </pc:spChg>
        <pc:spChg chg="mod">
          <ac:chgData name="Carrie Yemeng (Shi)" userId="c9b07cc1-9aba-426c-b85f-4585fb84bbc6" providerId="ADAL" clId="{571A5176-F359-4A92-A2AD-D73A781AE166}" dt="2022-02-18T05:14:27.457" v="1136"/>
          <ac:spMkLst>
            <pc:docMk/>
            <pc:sldMk cId="4117448120" sldId="284"/>
            <ac:spMk id="42" creationId="{A67B808B-000F-4FD4-A246-DF773CA062ED}"/>
          </ac:spMkLst>
        </pc:spChg>
        <pc:spChg chg="mod">
          <ac:chgData name="Carrie Yemeng (Shi)" userId="c9b07cc1-9aba-426c-b85f-4585fb84bbc6" providerId="ADAL" clId="{571A5176-F359-4A92-A2AD-D73A781AE166}" dt="2022-02-18T05:14:27.457" v="1136"/>
          <ac:spMkLst>
            <pc:docMk/>
            <pc:sldMk cId="4117448120" sldId="284"/>
            <ac:spMk id="43" creationId="{1819D2B1-F8C7-47C2-B991-32ECFE71619E}"/>
          </ac:spMkLst>
        </pc:spChg>
        <pc:spChg chg="mod">
          <ac:chgData name="Carrie Yemeng (Shi)" userId="c9b07cc1-9aba-426c-b85f-4585fb84bbc6" providerId="ADAL" clId="{571A5176-F359-4A92-A2AD-D73A781AE166}" dt="2022-02-18T05:14:27.457" v="1136"/>
          <ac:spMkLst>
            <pc:docMk/>
            <pc:sldMk cId="4117448120" sldId="284"/>
            <ac:spMk id="44" creationId="{328955B7-8BC7-4A93-9748-91A091A871AE}"/>
          </ac:spMkLst>
        </pc:spChg>
        <pc:spChg chg="mod">
          <ac:chgData name="Carrie Yemeng (Shi)" userId="c9b07cc1-9aba-426c-b85f-4585fb84bbc6" providerId="ADAL" clId="{571A5176-F359-4A92-A2AD-D73A781AE166}" dt="2022-02-18T05:14:27.457" v="1136"/>
          <ac:spMkLst>
            <pc:docMk/>
            <pc:sldMk cId="4117448120" sldId="284"/>
            <ac:spMk id="45" creationId="{6CB7BA68-15C9-4306-9D13-F36233D83657}"/>
          </ac:spMkLst>
        </pc:spChg>
        <pc:spChg chg="mod">
          <ac:chgData name="Carrie Yemeng (Shi)" userId="c9b07cc1-9aba-426c-b85f-4585fb84bbc6" providerId="ADAL" clId="{571A5176-F359-4A92-A2AD-D73A781AE166}" dt="2022-02-18T05:14:27.457" v="1136"/>
          <ac:spMkLst>
            <pc:docMk/>
            <pc:sldMk cId="4117448120" sldId="284"/>
            <ac:spMk id="46" creationId="{6B750AC4-0836-4B56-A282-BFA358C96F92}"/>
          </ac:spMkLst>
        </pc:spChg>
        <pc:spChg chg="mod">
          <ac:chgData name="Carrie Yemeng (Shi)" userId="c9b07cc1-9aba-426c-b85f-4585fb84bbc6" providerId="ADAL" clId="{571A5176-F359-4A92-A2AD-D73A781AE166}" dt="2022-02-18T05:14:27.457" v="1136"/>
          <ac:spMkLst>
            <pc:docMk/>
            <pc:sldMk cId="4117448120" sldId="284"/>
            <ac:spMk id="47" creationId="{C3008FD0-6765-4BC4-843E-D0155B7CD3F8}"/>
          </ac:spMkLst>
        </pc:spChg>
        <pc:spChg chg="mod">
          <ac:chgData name="Carrie Yemeng (Shi)" userId="c9b07cc1-9aba-426c-b85f-4585fb84bbc6" providerId="ADAL" clId="{571A5176-F359-4A92-A2AD-D73A781AE166}" dt="2022-02-18T05:14:27.457" v="1136"/>
          <ac:spMkLst>
            <pc:docMk/>
            <pc:sldMk cId="4117448120" sldId="284"/>
            <ac:spMk id="48" creationId="{B3F8AFF5-F0A8-41FF-8623-4CF22CAB265D}"/>
          </ac:spMkLst>
        </pc:spChg>
        <pc:spChg chg="mod">
          <ac:chgData name="Carrie Yemeng (Shi)" userId="c9b07cc1-9aba-426c-b85f-4585fb84bbc6" providerId="ADAL" clId="{571A5176-F359-4A92-A2AD-D73A781AE166}" dt="2022-02-18T05:14:27.457" v="1136"/>
          <ac:spMkLst>
            <pc:docMk/>
            <pc:sldMk cId="4117448120" sldId="284"/>
            <ac:spMk id="49" creationId="{EF69CC11-88A7-4623-AAAE-7A7092C6CD98}"/>
          </ac:spMkLst>
        </pc:spChg>
        <pc:spChg chg="mod">
          <ac:chgData name="Carrie Yemeng (Shi)" userId="c9b07cc1-9aba-426c-b85f-4585fb84bbc6" providerId="ADAL" clId="{571A5176-F359-4A92-A2AD-D73A781AE166}" dt="2022-02-18T05:14:27.457" v="1136"/>
          <ac:spMkLst>
            <pc:docMk/>
            <pc:sldMk cId="4117448120" sldId="284"/>
            <ac:spMk id="50" creationId="{E1097948-F26D-49C7-BF92-87F963B53F6D}"/>
          </ac:spMkLst>
        </pc:spChg>
        <pc:spChg chg="mod">
          <ac:chgData name="Carrie Yemeng (Shi)" userId="c9b07cc1-9aba-426c-b85f-4585fb84bbc6" providerId="ADAL" clId="{571A5176-F359-4A92-A2AD-D73A781AE166}" dt="2022-02-18T05:14:27.457" v="1136"/>
          <ac:spMkLst>
            <pc:docMk/>
            <pc:sldMk cId="4117448120" sldId="284"/>
            <ac:spMk id="51" creationId="{693BA526-98F8-4E14-A132-CEC78FC360D5}"/>
          </ac:spMkLst>
        </pc:spChg>
        <pc:spChg chg="mod">
          <ac:chgData name="Carrie Yemeng (Shi)" userId="c9b07cc1-9aba-426c-b85f-4585fb84bbc6" providerId="ADAL" clId="{571A5176-F359-4A92-A2AD-D73A781AE166}" dt="2022-02-18T05:14:27.457" v="1136"/>
          <ac:spMkLst>
            <pc:docMk/>
            <pc:sldMk cId="4117448120" sldId="284"/>
            <ac:spMk id="52" creationId="{9389F959-BD78-490C-B576-BBD33946DB30}"/>
          </ac:spMkLst>
        </pc:spChg>
        <pc:spChg chg="mod">
          <ac:chgData name="Carrie Yemeng (Shi)" userId="c9b07cc1-9aba-426c-b85f-4585fb84bbc6" providerId="ADAL" clId="{571A5176-F359-4A92-A2AD-D73A781AE166}" dt="2022-02-18T05:14:27.457" v="1136"/>
          <ac:spMkLst>
            <pc:docMk/>
            <pc:sldMk cId="4117448120" sldId="284"/>
            <ac:spMk id="53" creationId="{5DC88EB4-BFD4-41B5-B6E0-BDFEAEA4B78D}"/>
          </ac:spMkLst>
        </pc:spChg>
        <pc:spChg chg="mod">
          <ac:chgData name="Carrie Yemeng (Shi)" userId="c9b07cc1-9aba-426c-b85f-4585fb84bbc6" providerId="ADAL" clId="{571A5176-F359-4A92-A2AD-D73A781AE166}" dt="2022-02-18T05:14:27.457" v="1136"/>
          <ac:spMkLst>
            <pc:docMk/>
            <pc:sldMk cId="4117448120" sldId="284"/>
            <ac:spMk id="54" creationId="{0F1DC751-A9CA-4B34-A3FD-F6949DF40931}"/>
          </ac:spMkLst>
        </pc:spChg>
        <pc:spChg chg="mod">
          <ac:chgData name="Carrie Yemeng (Shi)" userId="c9b07cc1-9aba-426c-b85f-4585fb84bbc6" providerId="ADAL" clId="{571A5176-F359-4A92-A2AD-D73A781AE166}" dt="2022-02-18T05:14:27.457" v="1136"/>
          <ac:spMkLst>
            <pc:docMk/>
            <pc:sldMk cId="4117448120" sldId="284"/>
            <ac:spMk id="55" creationId="{CC0BC4C8-F3DA-4FA4-AE43-714E70040C71}"/>
          </ac:spMkLst>
        </pc:spChg>
        <pc:spChg chg="mod">
          <ac:chgData name="Carrie Yemeng (Shi)" userId="c9b07cc1-9aba-426c-b85f-4585fb84bbc6" providerId="ADAL" clId="{571A5176-F359-4A92-A2AD-D73A781AE166}" dt="2022-02-18T05:14:27.457" v="1136"/>
          <ac:spMkLst>
            <pc:docMk/>
            <pc:sldMk cId="4117448120" sldId="284"/>
            <ac:spMk id="56" creationId="{FD961571-F56C-4D3D-AE3D-7BD0CA7D6775}"/>
          </ac:spMkLst>
        </pc:spChg>
        <pc:spChg chg="mod">
          <ac:chgData name="Carrie Yemeng (Shi)" userId="c9b07cc1-9aba-426c-b85f-4585fb84bbc6" providerId="ADAL" clId="{571A5176-F359-4A92-A2AD-D73A781AE166}" dt="2022-02-18T05:14:27.457" v="1136"/>
          <ac:spMkLst>
            <pc:docMk/>
            <pc:sldMk cId="4117448120" sldId="284"/>
            <ac:spMk id="57" creationId="{B2ECC8B4-B206-44E8-A865-9D0D79FA7C5A}"/>
          </ac:spMkLst>
        </pc:spChg>
        <pc:spChg chg="mod">
          <ac:chgData name="Carrie Yemeng (Shi)" userId="c9b07cc1-9aba-426c-b85f-4585fb84bbc6" providerId="ADAL" clId="{571A5176-F359-4A92-A2AD-D73A781AE166}" dt="2022-02-18T05:14:27.457" v="1136"/>
          <ac:spMkLst>
            <pc:docMk/>
            <pc:sldMk cId="4117448120" sldId="284"/>
            <ac:spMk id="58" creationId="{79480C4B-B48F-4CE0-A8E1-8C77819E6208}"/>
          </ac:spMkLst>
        </pc:spChg>
        <pc:spChg chg="mod">
          <ac:chgData name="Carrie Yemeng (Shi)" userId="c9b07cc1-9aba-426c-b85f-4585fb84bbc6" providerId="ADAL" clId="{571A5176-F359-4A92-A2AD-D73A781AE166}" dt="2022-02-18T05:14:27.457" v="1136"/>
          <ac:spMkLst>
            <pc:docMk/>
            <pc:sldMk cId="4117448120" sldId="284"/>
            <ac:spMk id="59" creationId="{118979A8-BD21-4363-937A-3C50967ED3BD}"/>
          </ac:spMkLst>
        </pc:spChg>
        <pc:spChg chg="mod">
          <ac:chgData name="Carrie Yemeng (Shi)" userId="c9b07cc1-9aba-426c-b85f-4585fb84bbc6" providerId="ADAL" clId="{571A5176-F359-4A92-A2AD-D73A781AE166}" dt="2022-02-18T05:14:27.457" v="1136"/>
          <ac:spMkLst>
            <pc:docMk/>
            <pc:sldMk cId="4117448120" sldId="284"/>
            <ac:spMk id="60" creationId="{49597126-F5E6-4F05-835E-80AAA300016B}"/>
          </ac:spMkLst>
        </pc:spChg>
        <pc:spChg chg="mod">
          <ac:chgData name="Carrie Yemeng (Shi)" userId="c9b07cc1-9aba-426c-b85f-4585fb84bbc6" providerId="ADAL" clId="{571A5176-F359-4A92-A2AD-D73A781AE166}" dt="2022-02-18T05:14:27.457" v="1136"/>
          <ac:spMkLst>
            <pc:docMk/>
            <pc:sldMk cId="4117448120" sldId="284"/>
            <ac:spMk id="61" creationId="{7BF4CC05-1075-4B6D-A4BB-47CE4FAD1719}"/>
          </ac:spMkLst>
        </pc:spChg>
        <pc:spChg chg="mod">
          <ac:chgData name="Carrie Yemeng (Shi)" userId="c9b07cc1-9aba-426c-b85f-4585fb84bbc6" providerId="ADAL" clId="{571A5176-F359-4A92-A2AD-D73A781AE166}" dt="2022-02-18T05:14:27.457" v="1136"/>
          <ac:spMkLst>
            <pc:docMk/>
            <pc:sldMk cId="4117448120" sldId="284"/>
            <ac:spMk id="62" creationId="{C1A67B65-C125-4367-A5EA-ADED5CCEF828}"/>
          </ac:spMkLst>
        </pc:spChg>
        <pc:spChg chg="mod">
          <ac:chgData name="Carrie Yemeng (Shi)" userId="c9b07cc1-9aba-426c-b85f-4585fb84bbc6" providerId="ADAL" clId="{571A5176-F359-4A92-A2AD-D73A781AE166}" dt="2022-02-18T05:14:27.457" v="1136"/>
          <ac:spMkLst>
            <pc:docMk/>
            <pc:sldMk cId="4117448120" sldId="284"/>
            <ac:spMk id="63" creationId="{2BA36562-CE96-4375-BFA0-664FC6F1C295}"/>
          </ac:spMkLst>
        </pc:spChg>
        <pc:spChg chg="mod">
          <ac:chgData name="Carrie Yemeng (Shi)" userId="c9b07cc1-9aba-426c-b85f-4585fb84bbc6" providerId="ADAL" clId="{571A5176-F359-4A92-A2AD-D73A781AE166}" dt="2022-02-18T05:14:27.457" v="1136"/>
          <ac:spMkLst>
            <pc:docMk/>
            <pc:sldMk cId="4117448120" sldId="284"/>
            <ac:spMk id="64" creationId="{815075AF-3810-4BDC-B4D8-E6BFC86BDA6E}"/>
          </ac:spMkLst>
        </pc:spChg>
        <pc:spChg chg="mod">
          <ac:chgData name="Carrie Yemeng (Shi)" userId="c9b07cc1-9aba-426c-b85f-4585fb84bbc6" providerId="ADAL" clId="{571A5176-F359-4A92-A2AD-D73A781AE166}" dt="2022-02-18T05:14:27.457" v="1136"/>
          <ac:spMkLst>
            <pc:docMk/>
            <pc:sldMk cId="4117448120" sldId="284"/>
            <ac:spMk id="65" creationId="{4D920FD3-4BD1-4D8C-BB7E-4CC5EA14CFFC}"/>
          </ac:spMkLst>
        </pc:spChg>
        <pc:spChg chg="mod">
          <ac:chgData name="Carrie Yemeng (Shi)" userId="c9b07cc1-9aba-426c-b85f-4585fb84bbc6" providerId="ADAL" clId="{571A5176-F359-4A92-A2AD-D73A781AE166}" dt="2022-02-18T05:14:27.457" v="1136"/>
          <ac:spMkLst>
            <pc:docMk/>
            <pc:sldMk cId="4117448120" sldId="284"/>
            <ac:spMk id="66" creationId="{C0A14A9A-53F4-489D-A611-CF0EF920F87F}"/>
          </ac:spMkLst>
        </pc:spChg>
        <pc:spChg chg="mod">
          <ac:chgData name="Carrie Yemeng (Shi)" userId="c9b07cc1-9aba-426c-b85f-4585fb84bbc6" providerId="ADAL" clId="{571A5176-F359-4A92-A2AD-D73A781AE166}" dt="2022-02-18T05:14:27.457" v="1136"/>
          <ac:spMkLst>
            <pc:docMk/>
            <pc:sldMk cId="4117448120" sldId="284"/>
            <ac:spMk id="67" creationId="{BADCA513-225D-4DCD-AA5E-2787EF9EB971}"/>
          </ac:spMkLst>
        </pc:spChg>
        <pc:grpChg chg="add del mod">
          <ac:chgData name="Carrie Yemeng (Shi)" userId="c9b07cc1-9aba-426c-b85f-4585fb84bbc6" providerId="ADAL" clId="{571A5176-F359-4A92-A2AD-D73A781AE166}" dt="2022-02-18T05:17:46.421" v="1161" actId="165"/>
          <ac:grpSpMkLst>
            <pc:docMk/>
            <pc:sldMk cId="4117448120" sldId="284"/>
            <ac:grpSpMk id="3" creationId="{17A12FFE-1832-4C90-BE7C-164C1804E1D8}"/>
          </ac:grpSpMkLst>
        </pc:grpChg>
        <pc:grpChg chg="add mod">
          <ac:chgData name="Carrie Yemeng (Shi)" userId="c9b07cc1-9aba-426c-b85f-4585fb84bbc6" providerId="ADAL" clId="{571A5176-F359-4A92-A2AD-D73A781AE166}" dt="2022-02-22T00:19:25.006" v="1413" actId="571"/>
          <ac:grpSpMkLst>
            <pc:docMk/>
            <pc:sldMk cId="4117448120" sldId="284"/>
            <ac:grpSpMk id="6" creationId="{ADE017F6-A2E6-4833-AF63-43BC392DA4B6}"/>
          </ac:grpSpMkLst>
        </pc:grpChg>
        <pc:grpChg chg="add del mod">
          <ac:chgData name="Carrie Yemeng (Shi)" userId="c9b07cc1-9aba-426c-b85f-4585fb84bbc6" providerId="ADAL" clId="{571A5176-F359-4A92-A2AD-D73A781AE166}" dt="2022-02-18T05:16:08.427" v="1150" actId="478"/>
          <ac:grpSpMkLst>
            <pc:docMk/>
            <pc:sldMk cId="4117448120" sldId="284"/>
            <ac:grpSpMk id="12" creationId="{80BB535E-0B03-4822-A119-B23EC72DE77D}"/>
          </ac:grpSpMkLst>
        </pc:grpChg>
        <pc:grpChg chg="add mod">
          <ac:chgData name="Carrie Yemeng (Shi)" userId="c9b07cc1-9aba-426c-b85f-4585fb84bbc6" providerId="ADAL" clId="{571A5176-F359-4A92-A2AD-D73A781AE166}" dt="2022-02-22T00:10:50.811" v="1319" actId="571"/>
          <ac:grpSpMkLst>
            <pc:docMk/>
            <pc:sldMk cId="4117448120" sldId="284"/>
            <ac:grpSpMk id="13" creationId="{72DB2E7E-4B10-40D1-801F-9D31FACF6150}"/>
          </ac:grpSpMkLst>
        </pc:grpChg>
        <pc:grpChg chg="mod">
          <ac:chgData name="Carrie Yemeng (Shi)" userId="c9b07cc1-9aba-426c-b85f-4585fb84bbc6" providerId="ADAL" clId="{571A5176-F359-4A92-A2AD-D73A781AE166}" dt="2022-02-18T05:14:27.457" v="1136"/>
          <ac:grpSpMkLst>
            <pc:docMk/>
            <pc:sldMk cId="4117448120" sldId="284"/>
            <ac:grpSpMk id="13" creationId="{95802A73-C3E5-4F8E-B8ED-CBFE3B6A298D}"/>
          </ac:grpSpMkLst>
        </pc:grpChg>
        <pc:grpChg chg="mod">
          <ac:chgData name="Carrie Yemeng (Shi)" userId="c9b07cc1-9aba-426c-b85f-4585fb84bbc6" providerId="ADAL" clId="{571A5176-F359-4A92-A2AD-D73A781AE166}" dt="2022-02-18T05:14:27.457" v="1136"/>
          <ac:grpSpMkLst>
            <pc:docMk/>
            <pc:sldMk cId="4117448120" sldId="284"/>
            <ac:grpSpMk id="14" creationId="{A110FFB1-B39E-43E2-A639-688E9B72918A}"/>
          </ac:grpSpMkLst>
        </pc:grpChg>
        <pc:grpChg chg="add del mod">
          <ac:chgData name="Carrie Yemeng (Shi)" userId="c9b07cc1-9aba-426c-b85f-4585fb84bbc6" providerId="ADAL" clId="{571A5176-F359-4A92-A2AD-D73A781AE166}" dt="2022-02-22T00:10:54.741" v="1320" actId="165"/>
          <ac:grpSpMkLst>
            <pc:docMk/>
            <pc:sldMk cId="4117448120" sldId="284"/>
            <ac:grpSpMk id="69" creationId="{7E4165E4-6768-4729-AC2A-B738C0DF866B}"/>
          </ac:grpSpMkLst>
        </pc:grpChg>
        <pc:graphicFrameChg chg="add mod modGraphic">
          <ac:chgData name="Carrie Yemeng (Shi)" userId="c9b07cc1-9aba-426c-b85f-4585fb84bbc6" providerId="ADAL" clId="{571A5176-F359-4A92-A2AD-D73A781AE166}" dt="2022-02-22T00:53:34.460" v="2067" actId="1076"/>
          <ac:graphicFrameMkLst>
            <pc:docMk/>
            <pc:sldMk cId="4117448120" sldId="284"/>
            <ac:graphicFrameMk id="11" creationId="{90BF08B9-62D4-475B-BB62-498405E026F5}"/>
          </ac:graphicFrameMkLst>
        </pc:graphicFrameChg>
        <pc:picChg chg="add mod">
          <ac:chgData name="Carrie Yemeng (Shi)" userId="c9b07cc1-9aba-426c-b85f-4585fb84bbc6" providerId="ADAL" clId="{571A5176-F359-4A92-A2AD-D73A781AE166}" dt="2022-02-18T05:16:32.658" v="1155" actId="1036"/>
          <ac:picMkLst>
            <pc:docMk/>
            <pc:sldMk cId="4117448120" sldId="284"/>
            <ac:picMk id="68" creationId="{160DE69B-E44E-44AA-B24D-BCFEBF24BDDE}"/>
          </ac:picMkLst>
        </pc:picChg>
      </pc:sldChg>
      <pc:sldChg chg="addSp delSp modSp add del mod ord modClrScheme modAnim chgLayout">
        <pc:chgData name="Carrie Yemeng (Shi)" userId="c9b07cc1-9aba-426c-b85f-4585fb84bbc6" providerId="ADAL" clId="{571A5176-F359-4A92-A2AD-D73A781AE166}" dt="2022-02-22T03:05:07.344" v="2459" actId="47"/>
        <pc:sldMkLst>
          <pc:docMk/>
          <pc:sldMk cId="3872363078" sldId="285"/>
        </pc:sldMkLst>
        <pc:spChg chg="mod">
          <ac:chgData name="Carrie Yemeng (Shi)" userId="c9b07cc1-9aba-426c-b85f-4585fb84bbc6" providerId="ADAL" clId="{571A5176-F359-4A92-A2AD-D73A781AE166}" dt="2022-02-18T05:16:54.898" v="1157" actId="207"/>
          <ac:spMkLst>
            <pc:docMk/>
            <pc:sldMk cId="3872363078" sldId="285"/>
            <ac:spMk id="7" creationId="{FE69C1A8-48BA-4F92-B262-AE765B906F89}"/>
          </ac:spMkLst>
        </pc:spChg>
        <pc:spChg chg="mod">
          <ac:chgData name="Carrie Yemeng (Shi)" userId="c9b07cc1-9aba-426c-b85f-4585fb84bbc6" providerId="ADAL" clId="{571A5176-F359-4A92-A2AD-D73A781AE166}" dt="2022-02-18T05:16:49.788" v="1156" actId="207"/>
          <ac:spMkLst>
            <pc:docMk/>
            <pc:sldMk cId="3872363078" sldId="285"/>
            <ac:spMk id="8" creationId="{8F644727-1A61-49EE-921F-8769A276A933}"/>
          </ac:spMkLst>
        </pc:spChg>
        <pc:spChg chg="mod ord">
          <ac:chgData name="Carrie Yemeng (Shi)" userId="c9b07cc1-9aba-426c-b85f-4585fb84bbc6" providerId="ADAL" clId="{571A5176-F359-4A92-A2AD-D73A781AE166}" dt="2022-02-22T01:41:03.499" v="2333" actId="1076"/>
          <ac:spMkLst>
            <pc:docMk/>
            <pc:sldMk cId="3872363078" sldId="285"/>
            <ac:spMk id="9" creationId="{526EFD78-AA94-41F6-94E9-75846FCC5311}"/>
          </ac:spMkLst>
        </pc:spChg>
        <pc:spChg chg="add del mod">
          <ac:chgData name="Carrie Yemeng (Shi)" userId="c9b07cc1-9aba-426c-b85f-4585fb84bbc6" providerId="ADAL" clId="{571A5176-F359-4A92-A2AD-D73A781AE166}" dt="2022-02-18T05:16:02.145" v="1149" actId="478"/>
          <ac:spMkLst>
            <pc:docMk/>
            <pc:sldMk cId="3872363078" sldId="285"/>
            <ac:spMk id="10" creationId="{5709AA3B-4049-448B-A7C0-DD8C42DBE933}"/>
          </ac:spMkLst>
        </pc:spChg>
        <pc:spChg chg="add mod ord">
          <ac:chgData name="Carrie Yemeng (Shi)" userId="c9b07cc1-9aba-426c-b85f-4585fb84bbc6" providerId="ADAL" clId="{571A5176-F359-4A92-A2AD-D73A781AE166}" dt="2022-02-22T01:41:00.659" v="2332" actId="700"/>
          <ac:spMkLst>
            <pc:docMk/>
            <pc:sldMk cId="3872363078" sldId="285"/>
            <ac:spMk id="10" creationId="{D9DF297D-3EAB-4E04-8AFB-D609378ABFA2}"/>
          </ac:spMkLst>
        </pc:spChg>
        <pc:spChg chg="add mod">
          <ac:chgData name="Carrie Yemeng (Shi)" userId="c9b07cc1-9aba-426c-b85f-4585fb84bbc6" providerId="ADAL" clId="{571A5176-F359-4A92-A2AD-D73A781AE166}" dt="2022-02-22T01:41:09.355" v="2334"/>
          <ac:spMkLst>
            <pc:docMk/>
            <pc:sldMk cId="3872363078" sldId="285"/>
            <ac:spMk id="11" creationId="{5AA82AD9-7215-4AFF-A3D1-161386D4DF6D}"/>
          </ac:spMkLst>
        </pc:spChg>
        <pc:spChg chg="add del mod">
          <ac:chgData name="Carrie Yemeng (Shi)" userId="c9b07cc1-9aba-426c-b85f-4585fb84bbc6" providerId="ADAL" clId="{571A5176-F359-4A92-A2AD-D73A781AE166}" dt="2022-02-22T03:01:56.653" v="2427" actId="478"/>
          <ac:spMkLst>
            <pc:docMk/>
            <pc:sldMk cId="3872363078" sldId="285"/>
            <ac:spMk id="12" creationId="{874FC679-3287-40DF-8A60-2603702402C5}"/>
          </ac:spMkLst>
        </pc:spChg>
        <pc:spChg chg="add del mod">
          <ac:chgData name="Carrie Yemeng (Shi)" userId="c9b07cc1-9aba-426c-b85f-4585fb84bbc6" providerId="ADAL" clId="{571A5176-F359-4A92-A2AD-D73A781AE166}" dt="2022-02-22T03:01:56.653" v="2427" actId="478"/>
          <ac:spMkLst>
            <pc:docMk/>
            <pc:sldMk cId="3872363078" sldId="285"/>
            <ac:spMk id="13" creationId="{E32D459E-F6EF-4E9C-B4E3-6FFE5177CE0A}"/>
          </ac:spMkLst>
        </pc:spChg>
        <pc:spChg chg="add del mod">
          <ac:chgData name="Carrie Yemeng (Shi)" userId="c9b07cc1-9aba-426c-b85f-4585fb84bbc6" providerId="ADAL" clId="{571A5176-F359-4A92-A2AD-D73A781AE166}" dt="2022-02-22T03:01:56.653" v="2427" actId="478"/>
          <ac:spMkLst>
            <pc:docMk/>
            <pc:sldMk cId="3872363078" sldId="285"/>
            <ac:spMk id="14" creationId="{1FAE8946-DF31-4ACB-B317-147742855930}"/>
          </ac:spMkLst>
        </pc:spChg>
        <pc:spChg chg="mod">
          <ac:chgData name="Carrie Yemeng (Shi)" userId="c9b07cc1-9aba-426c-b85f-4585fb84bbc6" providerId="ADAL" clId="{571A5176-F359-4A92-A2AD-D73A781AE166}" dt="2022-02-22T01:47:58.973" v="2381"/>
          <ac:spMkLst>
            <pc:docMk/>
            <pc:sldMk cId="3872363078" sldId="285"/>
            <ac:spMk id="18" creationId="{28D4463D-C469-4A94-A489-E1791AF0D7B0}"/>
          </ac:spMkLst>
        </pc:spChg>
        <pc:spChg chg="mod">
          <ac:chgData name="Carrie Yemeng (Shi)" userId="c9b07cc1-9aba-426c-b85f-4585fb84bbc6" providerId="ADAL" clId="{571A5176-F359-4A92-A2AD-D73A781AE166}" dt="2022-02-22T01:47:58.973" v="2381"/>
          <ac:spMkLst>
            <pc:docMk/>
            <pc:sldMk cId="3872363078" sldId="285"/>
            <ac:spMk id="19" creationId="{D102FBF1-7FAD-4B42-919B-49D69D5CF486}"/>
          </ac:spMkLst>
        </pc:spChg>
        <pc:spChg chg="mod">
          <ac:chgData name="Carrie Yemeng (Shi)" userId="c9b07cc1-9aba-426c-b85f-4585fb84bbc6" providerId="ADAL" clId="{571A5176-F359-4A92-A2AD-D73A781AE166}" dt="2022-02-22T01:47:58.973" v="2381"/>
          <ac:spMkLst>
            <pc:docMk/>
            <pc:sldMk cId="3872363078" sldId="285"/>
            <ac:spMk id="20" creationId="{90329894-4AED-46DB-8F12-0CF62B31951F}"/>
          </ac:spMkLst>
        </pc:spChg>
        <pc:spChg chg="mod">
          <ac:chgData name="Carrie Yemeng (Shi)" userId="c9b07cc1-9aba-426c-b85f-4585fb84bbc6" providerId="ADAL" clId="{571A5176-F359-4A92-A2AD-D73A781AE166}" dt="2022-02-22T01:47:58.973" v="2381"/>
          <ac:spMkLst>
            <pc:docMk/>
            <pc:sldMk cId="3872363078" sldId="285"/>
            <ac:spMk id="21" creationId="{FAE2B289-C50C-4463-B678-213F0FA290AF}"/>
          </ac:spMkLst>
        </pc:spChg>
        <pc:spChg chg="mod">
          <ac:chgData name="Carrie Yemeng (Shi)" userId="c9b07cc1-9aba-426c-b85f-4585fb84bbc6" providerId="ADAL" clId="{571A5176-F359-4A92-A2AD-D73A781AE166}" dt="2022-02-22T01:47:58.973" v="2381"/>
          <ac:spMkLst>
            <pc:docMk/>
            <pc:sldMk cId="3872363078" sldId="285"/>
            <ac:spMk id="22" creationId="{0DBC6A1E-FAB8-41F8-A27C-117F8B90CC14}"/>
          </ac:spMkLst>
        </pc:spChg>
        <pc:spChg chg="mod">
          <ac:chgData name="Carrie Yemeng (Shi)" userId="c9b07cc1-9aba-426c-b85f-4585fb84bbc6" providerId="ADAL" clId="{571A5176-F359-4A92-A2AD-D73A781AE166}" dt="2022-02-22T01:47:58.973" v="2381"/>
          <ac:spMkLst>
            <pc:docMk/>
            <pc:sldMk cId="3872363078" sldId="285"/>
            <ac:spMk id="23" creationId="{F59FF8B8-F54A-4945-ACAD-A01288F30610}"/>
          </ac:spMkLst>
        </pc:spChg>
        <pc:spChg chg="mod">
          <ac:chgData name="Carrie Yemeng (Shi)" userId="c9b07cc1-9aba-426c-b85f-4585fb84bbc6" providerId="ADAL" clId="{571A5176-F359-4A92-A2AD-D73A781AE166}" dt="2022-02-22T01:47:58.973" v="2381"/>
          <ac:spMkLst>
            <pc:docMk/>
            <pc:sldMk cId="3872363078" sldId="285"/>
            <ac:spMk id="24" creationId="{0A7ECEBE-D8C5-49B2-8C6D-57F963296507}"/>
          </ac:spMkLst>
        </pc:spChg>
        <pc:spChg chg="mod">
          <ac:chgData name="Carrie Yemeng (Shi)" userId="c9b07cc1-9aba-426c-b85f-4585fb84bbc6" providerId="ADAL" clId="{571A5176-F359-4A92-A2AD-D73A781AE166}" dt="2022-02-22T01:47:58.973" v="2381"/>
          <ac:spMkLst>
            <pc:docMk/>
            <pc:sldMk cId="3872363078" sldId="285"/>
            <ac:spMk id="25" creationId="{08047C0E-47DF-41A6-A912-C0E5D3AA3AF8}"/>
          </ac:spMkLst>
        </pc:spChg>
        <pc:spChg chg="mod">
          <ac:chgData name="Carrie Yemeng (Shi)" userId="c9b07cc1-9aba-426c-b85f-4585fb84bbc6" providerId="ADAL" clId="{571A5176-F359-4A92-A2AD-D73A781AE166}" dt="2022-02-22T01:47:58.973" v="2381"/>
          <ac:spMkLst>
            <pc:docMk/>
            <pc:sldMk cId="3872363078" sldId="285"/>
            <ac:spMk id="26" creationId="{FA6A787D-2AD2-4E0F-AF7A-6D34F11DE0D0}"/>
          </ac:spMkLst>
        </pc:spChg>
        <pc:spChg chg="mod">
          <ac:chgData name="Carrie Yemeng (Shi)" userId="c9b07cc1-9aba-426c-b85f-4585fb84bbc6" providerId="ADAL" clId="{571A5176-F359-4A92-A2AD-D73A781AE166}" dt="2022-02-22T01:47:58.973" v="2381"/>
          <ac:spMkLst>
            <pc:docMk/>
            <pc:sldMk cId="3872363078" sldId="285"/>
            <ac:spMk id="27" creationId="{D0E783CD-ED78-4C6B-AEFB-2472B25268E5}"/>
          </ac:spMkLst>
        </pc:spChg>
        <pc:spChg chg="mod">
          <ac:chgData name="Carrie Yemeng (Shi)" userId="c9b07cc1-9aba-426c-b85f-4585fb84bbc6" providerId="ADAL" clId="{571A5176-F359-4A92-A2AD-D73A781AE166}" dt="2022-02-22T01:47:58.973" v="2381"/>
          <ac:spMkLst>
            <pc:docMk/>
            <pc:sldMk cId="3872363078" sldId="285"/>
            <ac:spMk id="28" creationId="{8A04AAD7-FA0F-42C0-AB67-F3963A21B954}"/>
          </ac:spMkLst>
        </pc:spChg>
        <pc:spChg chg="mod">
          <ac:chgData name="Carrie Yemeng (Shi)" userId="c9b07cc1-9aba-426c-b85f-4585fb84bbc6" providerId="ADAL" clId="{571A5176-F359-4A92-A2AD-D73A781AE166}" dt="2022-02-22T01:47:58.973" v="2381"/>
          <ac:spMkLst>
            <pc:docMk/>
            <pc:sldMk cId="3872363078" sldId="285"/>
            <ac:spMk id="29" creationId="{DB62465F-2A6D-43E3-A490-F12C65979AB3}"/>
          </ac:spMkLst>
        </pc:spChg>
        <pc:spChg chg="mod">
          <ac:chgData name="Carrie Yemeng (Shi)" userId="c9b07cc1-9aba-426c-b85f-4585fb84bbc6" providerId="ADAL" clId="{571A5176-F359-4A92-A2AD-D73A781AE166}" dt="2022-02-22T01:47:58.973" v="2381"/>
          <ac:spMkLst>
            <pc:docMk/>
            <pc:sldMk cId="3872363078" sldId="285"/>
            <ac:spMk id="30" creationId="{1DF146F9-5A56-4F98-B8C5-7AC5B68C7264}"/>
          </ac:spMkLst>
        </pc:spChg>
        <pc:spChg chg="mod">
          <ac:chgData name="Carrie Yemeng (Shi)" userId="c9b07cc1-9aba-426c-b85f-4585fb84bbc6" providerId="ADAL" clId="{571A5176-F359-4A92-A2AD-D73A781AE166}" dt="2022-02-22T01:47:58.973" v="2381"/>
          <ac:spMkLst>
            <pc:docMk/>
            <pc:sldMk cId="3872363078" sldId="285"/>
            <ac:spMk id="31" creationId="{B6FE4F62-EF60-493E-8903-EF6E1361D33D}"/>
          </ac:spMkLst>
        </pc:spChg>
        <pc:spChg chg="mod">
          <ac:chgData name="Carrie Yemeng (Shi)" userId="c9b07cc1-9aba-426c-b85f-4585fb84bbc6" providerId="ADAL" clId="{571A5176-F359-4A92-A2AD-D73A781AE166}" dt="2022-02-22T01:47:58.973" v="2381"/>
          <ac:spMkLst>
            <pc:docMk/>
            <pc:sldMk cId="3872363078" sldId="285"/>
            <ac:spMk id="32" creationId="{2A9C1245-0C47-44CF-A60C-ACB53AFA90D3}"/>
          </ac:spMkLst>
        </pc:spChg>
        <pc:spChg chg="mod">
          <ac:chgData name="Carrie Yemeng (Shi)" userId="c9b07cc1-9aba-426c-b85f-4585fb84bbc6" providerId="ADAL" clId="{571A5176-F359-4A92-A2AD-D73A781AE166}" dt="2022-02-22T01:47:58.973" v="2381"/>
          <ac:spMkLst>
            <pc:docMk/>
            <pc:sldMk cId="3872363078" sldId="285"/>
            <ac:spMk id="33" creationId="{4CCFE210-C386-42A3-9538-6C13D05ABF6E}"/>
          </ac:spMkLst>
        </pc:spChg>
        <pc:spChg chg="mod">
          <ac:chgData name="Carrie Yemeng (Shi)" userId="c9b07cc1-9aba-426c-b85f-4585fb84bbc6" providerId="ADAL" clId="{571A5176-F359-4A92-A2AD-D73A781AE166}" dt="2022-02-22T01:47:58.973" v="2381"/>
          <ac:spMkLst>
            <pc:docMk/>
            <pc:sldMk cId="3872363078" sldId="285"/>
            <ac:spMk id="34" creationId="{8141C5C8-F345-4214-9F8C-F4F6AE14DB52}"/>
          </ac:spMkLst>
        </pc:spChg>
        <pc:spChg chg="mod">
          <ac:chgData name="Carrie Yemeng (Shi)" userId="c9b07cc1-9aba-426c-b85f-4585fb84bbc6" providerId="ADAL" clId="{571A5176-F359-4A92-A2AD-D73A781AE166}" dt="2022-02-22T01:47:58.973" v="2381"/>
          <ac:spMkLst>
            <pc:docMk/>
            <pc:sldMk cId="3872363078" sldId="285"/>
            <ac:spMk id="35" creationId="{3338A474-D379-4B19-ACC4-C78680398EE0}"/>
          </ac:spMkLst>
        </pc:spChg>
        <pc:spChg chg="mod">
          <ac:chgData name="Carrie Yemeng (Shi)" userId="c9b07cc1-9aba-426c-b85f-4585fb84bbc6" providerId="ADAL" clId="{571A5176-F359-4A92-A2AD-D73A781AE166}" dt="2022-02-22T01:47:58.973" v="2381"/>
          <ac:spMkLst>
            <pc:docMk/>
            <pc:sldMk cId="3872363078" sldId="285"/>
            <ac:spMk id="36" creationId="{6570DD0D-5C24-4408-B050-596ED8D207E1}"/>
          </ac:spMkLst>
        </pc:spChg>
        <pc:spChg chg="mod">
          <ac:chgData name="Carrie Yemeng (Shi)" userId="c9b07cc1-9aba-426c-b85f-4585fb84bbc6" providerId="ADAL" clId="{571A5176-F359-4A92-A2AD-D73A781AE166}" dt="2022-02-22T01:47:58.973" v="2381"/>
          <ac:spMkLst>
            <pc:docMk/>
            <pc:sldMk cId="3872363078" sldId="285"/>
            <ac:spMk id="37" creationId="{E46F332E-0D19-4635-BB3C-1B59ED870550}"/>
          </ac:spMkLst>
        </pc:spChg>
        <pc:spChg chg="mod">
          <ac:chgData name="Carrie Yemeng (Shi)" userId="c9b07cc1-9aba-426c-b85f-4585fb84bbc6" providerId="ADAL" clId="{571A5176-F359-4A92-A2AD-D73A781AE166}" dt="2022-02-22T01:47:58.973" v="2381"/>
          <ac:spMkLst>
            <pc:docMk/>
            <pc:sldMk cId="3872363078" sldId="285"/>
            <ac:spMk id="38" creationId="{E9D6760E-9C47-4DB8-82C5-D8870C371575}"/>
          </ac:spMkLst>
        </pc:spChg>
        <pc:spChg chg="mod">
          <ac:chgData name="Carrie Yemeng (Shi)" userId="c9b07cc1-9aba-426c-b85f-4585fb84bbc6" providerId="ADAL" clId="{571A5176-F359-4A92-A2AD-D73A781AE166}" dt="2022-02-22T01:47:58.973" v="2381"/>
          <ac:spMkLst>
            <pc:docMk/>
            <pc:sldMk cId="3872363078" sldId="285"/>
            <ac:spMk id="39" creationId="{23B892BE-8B7A-4648-BF4F-1EEF9B175FBF}"/>
          </ac:spMkLst>
        </pc:spChg>
        <pc:spChg chg="mod">
          <ac:chgData name="Carrie Yemeng (Shi)" userId="c9b07cc1-9aba-426c-b85f-4585fb84bbc6" providerId="ADAL" clId="{571A5176-F359-4A92-A2AD-D73A781AE166}" dt="2022-02-22T01:47:58.973" v="2381"/>
          <ac:spMkLst>
            <pc:docMk/>
            <pc:sldMk cId="3872363078" sldId="285"/>
            <ac:spMk id="40" creationId="{311EAE8E-DBDD-43AD-AC74-CC68A6D25AB6}"/>
          </ac:spMkLst>
        </pc:spChg>
        <pc:spChg chg="mod">
          <ac:chgData name="Carrie Yemeng (Shi)" userId="c9b07cc1-9aba-426c-b85f-4585fb84bbc6" providerId="ADAL" clId="{571A5176-F359-4A92-A2AD-D73A781AE166}" dt="2022-02-22T01:47:58.973" v="2381"/>
          <ac:spMkLst>
            <pc:docMk/>
            <pc:sldMk cId="3872363078" sldId="285"/>
            <ac:spMk id="41" creationId="{59E72679-3D3D-4C39-BF47-38C02AF962B6}"/>
          </ac:spMkLst>
        </pc:spChg>
        <pc:spChg chg="mod">
          <ac:chgData name="Carrie Yemeng (Shi)" userId="c9b07cc1-9aba-426c-b85f-4585fb84bbc6" providerId="ADAL" clId="{571A5176-F359-4A92-A2AD-D73A781AE166}" dt="2022-02-22T01:47:58.973" v="2381"/>
          <ac:spMkLst>
            <pc:docMk/>
            <pc:sldMk cId="3872363078" sldId="285"/>
            <ac:spMk id="42" creationId="{BAECE88A-37EA-4588-B461-CD97784E27F4}"/>
          </ac:spMkLst>
        </pc:spChg>
        <pc:spChg chg="mod">
          <ac:chgData name="Carrie Yemeng (Shi)" userId="c9b07cc1-9aba-426c-b85f-4585fb84bbc6" providerId="ADAL" clId="{571A5176-F359-4A92-A2AD-D73A781AE166}" dt="2022-02-22T01:47:58.973" v="2381"/>
          <ac:spMkLst>
            <pc:docMk/>
            <pc:sldMk cId="3872363078" sldId="285"/>
            <ac:spMk id="43" creationId="{213F6C85-B5BB-47B7-839D-034FC13BA336}"/>
          </ac:spMkLst>
        </pc:spChg>
        <pc:spChg chg="mod">
          <ac:chgData name="Carrie Yemeng (Shi)" userId="c9b07cc1-9aba-426c-b85f-4585fb84bbc6" providerId="ADAL" clId="{571A5176-F359-4A92-A2AD-D73A781AE166}" dt="2022-02-22T01:47:58.973" v="2381"/>
          <ac:spMkLst>
            <pc:docMk/>
            <pc:sldMk cId="3872363078" sldId="285"/>
            <ac:spMk id="44" creationId="{82CC7FB9-0E9B-44A6-99B2-390B01154DDE}"/>
          </ac:spMkLst>
        </pc:spChg>
        <pc:spChg chg="mod">
          <ac:chgData name="Carrie Yemeng (Shi)" userId="c9b07cc1-9aba-426c-b85f-4585fb84bbc6" providerId="ADAL" clId="{571A5176-F359-4A92-A2AD-D73A781AE166}" dt="2022-02-22T01:47:58.973" v="2381"/>
          <ac:spMkLst>
            <pc:docMk/>
            <pc:sldMk cId="3872363078" sldId="285"/>
            <ac:spMk id="45" creationId="{D768BC26-0334-45F2-855C-F1ADC5B3E41C}"/>
          </ac:spMkLst>
        </pc:spChg>
        <pc:spChg chg="mod">
          <ac:chgData name="Carrie Yemeng (Shi)" userId="c9b07cc1-9aba-426c-b85f-4585fb84bbc6" providerId="ADAL" clId="{571A5176-F359-4A92-A2AD-D73A781AE166}" dt="2022-02-22T01:47:58.973" v="2381"/>
          <ac:spMkLst>
            <pc:docMk/>
            <pc:sldMk cId="3872363078" sldId="285"/>
            <ac:spMk id="46" creationId="{93664FB5-185C-4D0E-95FA-C9DBADE8B052}"/>
          </ac:spMkLst>
        </pc:spChg>
        <pc:spChg chg="mod">
          <ac:chgData name="Carrie Yemeng (Shi)" userId="c9b07cc1-9aba-426c-b85f-4585fb84bbc6" providerId="ADAL" clId="{571A5176-F359-4A92-A2AD-D73A781AE166}" dt="2022-02-22T01:47:58.973" v="2381"/>
          <ac:spMkLst>
            <pc:docMk/>
            <pc:sldMk cId="3872363078" sldId="285"/>
            <ac:spMk id="47" creationId="{871526B3-0C48-47A1-AA7E-E663C60EFD8C}"/>
          </ac:spMkLst>
        </pc:spChg>
        <pc:spChg chg="mod">
          <ac:chgData name="Carrie Yemeng (Shi)" userId="c9b07cc1-9aba-426c-b85f-4585fb84bbc6" providerId="ADAL" clId="{571A5176-F359-4A92-A2AD-D73A781AE166}" dt="2022-02-22T01:47:58.973" v="2381"/>
          <ac:spMkLst>
            <pc:docMk/>
            <pc:sldMk cId="3872363078" sldId="285"/>
            <ac:spMk id="48" creationId="{B0697F22-165F-4439-B7C6-28373ABAF7EE}"/>
          </ac:spMkLst>
        </pc:spChg>
        <pc:spChg chg="mod">
          <ac:chgData name="Carrie Yemeng (Shi)" userId="c9b07cc1-9aba-426c-b85f-4585fb84bbc6" providerId="ADAL" clId="{571A5176-F359-4A92-A2AD-D73A781AE166}" dt="2022-02-22T01:47:58.973" v="2381"/>
          <ac:spMkLst>
            <pc:docMk/>
            <pc:sldMk cId="3872363078" sldId="285"/>
            <ac:spMk id="49" creationId="{8EE6B64D-F92C-4CA1-BF73-09F0B4CA6CAD}"/>
          </ac:spMkLst>
        </pc:spChg>
        <pc:spChg chg="mod">
          <ac:chgData name="Carrie Yemeng (Shi)" userId="c9b07cc1-9aba-426c-b85f-4585fb84bbc6" providerId="ADAL" clId="{571A5176-F359-4A92-A2AD-D73A781AE166}" dt="2022-02-22T01:47:58.973" v="2381"/>
          <ac:spMkLst>
            <pc:docMk/>
            <pc:sldMk cId="3872363078" sldId="285"/>
            <ac:spMk id="50" creationId="{F2EED4B6-C379-4941-B147-4236DDD4315E}"/>
          </ac:spMkLst>
        </pc:spChg>
        <pc:spChg chg="mod">
          <ac:chgData name="Carrie Yemeng (Shi)" userId="c9b07cc1-9aba-426c-b85f-4585fb84bbc6" providerId="ADAL" clId="{571A5176-F359-4A92-A2AD-D73A781AE166}" dt="2022-02-22T01:47:58.973" v="2381"/>
          <ac:spMkLst>
            <pc:docMk/>
            <pc:sldMk cId="3872363078" sldId="285"/>
            <ac:spMk id="51" creationId="{2E05A744-AC62-4C66-A757-9E17C3BFED90}"/>
          </ac:spMkLst>
        </pc:spChg>
        <pc:spChg chg="mod">
          <ac:chgData name="Carrie Yemeng (Shi)" userId="c9b07cc1-9aba-426c-b85f-4585fb84bbc6" providerId="ADAL" clId="{571A5176-F359-4A92-A2AD-D73A781AE166}" dt="2022-02-22T01:47:58.973" v="2381"/>
          <ac:spMkLst>
            <pc:docMk/>
            <pc:sldMk cId="3872363078" sldId="285"/>
            <ac:spMk id="52" creationId="{8A0462BA-6DEA-41BC-B3DA-1D7667A232F2}"/>
          </ac:spMkLst>
        </pc:spChg>
        <pc:spChg chg="mod">
          <ac:chgData name="Carrie Yemeng (Shi)" userId="c9b07cc1-9aba-426c-b85f-4585fb84bbc6" providerId="ADAL" clId="{571A5176-F359-4A92-A2AD-D73A781AE166}" dt="2022-02-22T01:47:58.973" v="2381"/>
          <ac:spMkLst>
            <pc:docMk/>
            <pc:sldMk cId="3872363078" sldId="285"/>
            <ac:spMk id="53" creationId="{4B263B6E-0A99-4CBF-A19D-F218934C1357}"/>
          </ac:spMkLst>
        </pc:spChg>
        <pc:spChg chg="mod">
          <ac:chgData name="Carrie Yemeng (Shi)" userId="c9b07cc1-9aba-426c-b85f-4585fb84bbc6" providerId="ADAL" clId="{571A5176-F359-4A92-A2AD-D73A781AE166}" dt="2022-02-22T01:47:58.973" v="2381"/>
          <ac:spMkLst>
            <pc:docMk/>
            <pc:sldMk cId="3872363078" sldId="285"/>
            <ac:spMk id="54" creationId="{03B4401C-8BF4-4056-80AA-5BEF99A87437}"/>
          </ac:spMkLst>
        </pc:spChg>
        <pc:spChg chg="mod">
          <ac:chgData name="Carrie Yemeng (Shi)" userId="c9b07cc1-9aba-426c-b85f-4585fb84bbc6" providerId="ADAL" clId="{571A5176-F359-4A92-A2AD-D73A781AE166}" dt="2022-02-22T01:47:58.973" v="2381"/>
          <ac:spMkLst>
            <pc:docMk/>
            <pc:sldMk cId="3872363078" sldId="285"/>
            <ac:spMk id="55" creationId="{137312D0-0406-4D26-951C-7E982B640836}"/>
          </ac:spMkLst>
        </pc:spChg>
        <pc:spChg chg="mod">
          <ac:chgData name="Carrie Yemeng (Shi)" userId="c9b07cc1-9aba-426c-b85f-4585fb84bbc6" providerId="ADAL" clId="{571A5176-F359-4A92-A2AD-D73A781AE166}" dt="2022-02-22T01:47:58.973" v="2381"/>
          <ac:spMkLst>
            <pc:docMk/>
            <pc:sldMk cId="3872363078" sldId="285"/>
            <ac:spMk id="56" creationId="{A456224B-C6F0-4DCC-89B6-42385AE0E574}"/>
          </ac:spMkLst>
        </pc:spChg>
        <pc:spChg chg="mod">
          <ac:chgData name="Carrie Yemeng (Shi)" userId="c9b07cc1-9aba-426c-b85f-4585fb84bbc6" providerId="ADAL" clId="{571A5176-F359-4A92-A2AD-D73A781AE166}" dt="2022-02-22T01:47:58.973" v="2381"/>
          <ac:spMkLst>
            <pc:docMk/>
            <pc:sldMk cId="3872363078" sldId="285"/>
            <ac:spMk id="57" creationId="{DD67F5EF-C5A9-4F9C-A8C7-378D4CAB6853}"/>
          </ac:spMkLst>
        </pc:spChg>
        <pc:spChg chg="mod">
          <ac:chgData name="Carrie Yemeng (Shi)" userId="c9b07cc1-9aba-426c-b85f-4585fb84bbc6" providerId="ADAL" clId="{571A5176-F359-4A92-A2AD-D73A781AE166}" dt="2022-02-22T01:47:58.973" v="2381"/>
          <ac:spMkLst>
            <pc:docMk/>
            <pc:sldMk cId="3872363078" sldId="285"/>
            <ac:spMk id="58" creationId="{B319812E-79E3-44B1-BEC7-22C77DFCC3D9}"/>
          </ac:spMkLst>
        </pc:spChg>
        <pc:spChg chg="mod">
          <ac:chgData name="Carrie Yemeng (Shi)" userId="c9b07cc1-9aba-426c-b85f-4585fb84bbc6" providerId="ADAL" clId="{571A5176-F359-4A92-A2AD-D73A781AE166}" dt="2022-02-22T01:47:58.973" v="2381"/>
          <ac:spMkLst>
            <pc:docMk/>
            <pc:sldMk cId="3872363078" sldId="285"/>
            <ac:spMk id="59" creationId="{09423AE9-D969-49E7-889C-F3A00E8571C1}"/>
          </ac:spMkLst>
        </pc:spChg>
        <pc:spChg chg="mod">
          <ac:chgData name="Carrie Yemeng (Shi)" userId="c9b07cc1-9aba-426c-b85f-4585fb84bbc6" providerId="ADAL" clId="{571A5176-F359-4A92-A2AD-D73A781AE166}" dt="2022-02-22T01:47:58.973" v="2381"/>
          <ac:spMkLst>
            <pc:docMk/>
            <pc:sldMk cId="3872363078" sldId="285"/>
            <ac:spMk id="60" creationId="{F85448F8-2C80-4D37-9D4C-30B4CCB5377D}"/>
          </ac:spMkLst>
        </pc:spChg>
        <pc:spChg chg="mod">
          <ac:chgData name="Carrie Yemeng (Shi)" userId="c9b07cc1-9aba-426c-b85f-4585fb84bbc6" providerId="ADAL" clId="{571A5176-F359-4A92-A2AD-D73A781AE166}" dt="2022-02-22T01:47:58.973" v="2381"/>
          <ac:spMkLst>
            <pc:docMk/>
            <pc:sldMk cId="3872363078" sldId="285"/>
            <ac:spMk id="61" creationId="{97319080-CAC8-40EB-8D93-FB10F9321FFB}"/>
          </ac:spMkLst>
        </pc:spChg>
        <pc:spChg chg="mod">
          <ac:chgData name="Carrie Yemeng (Shi)" userId="c9b07cc1-9aba-426c-b85f-4585fb84bbc6" providerId="ADAL" clId="{571A5176-F359-4A92-A2AD-D73A781AE166}" dt="2022-02-22T01:47:58.973" v="2381"/>
          <ac:spMkLst>
            <pc:docMk/>
            <pc:sldMk cId="3872363078" sldId="285"/>
            <ac:spMk id="62" creationId="{087898D4-285E-4CBA-BA58-CA092B2622F0}"/>
          </ac:spMkLst>
        </pc:spChg>
        <pc:spChg chg="mod">
          <ac:chgData name="Carrie Yemeng (Shi)" userId="c9b07cc1-9aba-426c-b85f-4585fb84bbc6" providerId="ADAL" clId="{571A5176-F359-4A92-A2AD-D73A781AE166}" dt="2022-02-22T01:47:58.973" v="2381"/>
          <ac:spMkLst>
            <pc:docMk/>
            <pc:sldMk cId="3872363078" sldId="285"/>
            <ac:spMk id="63" creationId="{63CFE071-3E0E-421A-A622-E4AF35AFE8BA}"/>
          </ac:spMkLst>
        </pc:spChg>
        <pc:spChg chg="mod">
          <ac:chgData name="Carrie Yemeng (Shi)" userId="c9b07cc1-9aba-426c-b85f-4585fb84bbc6" providerId="ADAL" clId="{571A5176-F359-4A92-A2AD-D73A781AE166}" dt="2022-02-22T01:47:58.973" v="2381"/>
          <ac:spMkLst>
            <pc:docMk/>
            <pc:sldMk cId="3872363078" sldId="285"/>
            <ac:spMk id="64" creationId="{95895345-D235-4EFA-BA65-440C4F607088}"/>
          </ac:spMkLst>
        </pc:spChg>
        <pc:spChg chg="mod">
          <ac:chgData name="Carrie Yemeng (Shi)" userId="c9b07cc1-9aba-426c-b85f-4585fb84bbc6" providerId="ADAL" clId="{571A5176-F359-4A92-A2AD-D73A781AE166}" dt="2022-02-22T01:47:58.973" v="2381"/>
          <ac:spMkLst>
            <pc:docMk/>
            <pc:sldMk cId="3872363078" sldId="285"/>
            <ac:spMk id="65" creationId="{3A654480-DC3A-4EBD-A187-DE8800784495}"/>
          </ac:spMkLst>
        </pc:spChg>
        <pc:spChg chg="mod">
          <ac:chgData name="Carrie Yemeng (Shi)" userId="c9b07cc1-9aba-426c-b85f-4585fb84bbc6" providerId="ADAL" clId="{571A5176-F359-4A92-A2AD-D73A781AE166}" dt="2022-02-22T01:47:58.973" v="2381"/>
          <ac:spMkLst>
            <pc:docMk/>
            <pc:sldMk cId="3872363078" sldId="285"/>
            <ac:spMk id="66" creationId="{63ED145D-2FBC-48CB-9595-B06399163820}"/>
          </ac:spMkLst>
        </pc:spChg>
        <pc:spChg chg="mod">
          <ac:chgData name="Carrie Yemeng (Shi)" userId="c9b07cc1-9aba-426c-b85f-4585fb84bbc6" providerId="ADAL" clId="{571A5176-F359-4A92-A2AD-D73A781AE166}" dt="2022-02-22T01:47:58.973" v="2381"/>
          <ac:spMkLst>
            <pc:docMk/>
            <pc:sldMk cId="3872363078" sldId="285"/>
            <ac:spMk id="67" creationId="{3F94C97A-1299-4C68-A919-30E1E9B3D19D}"/>
          </ac:spMkLst>
        </pc:spChg>
        <pc:spChg chg="mod">
          <ac:chgData name="Carrie Yemeng (Shi)" userId="c9b07cc1-9aba-426c-b85f-4585fb84bbc6" providerId="ADAL" clId="{571A5176-F359-4A92-A2AD-D73A781AE166}" dt="2022-02-22T01:47:58.973" v="2381"/>
          <ac:spMkLst>
            <pc:docMk/>
            <pc:sldMk cId="3872363078" sldId="285"/>
            <ac:spMk id="68" creationId="{56DA0021-3354-48FF-8C52-C95DD0A95E3C}"/>
          </ac:spMkLst>
        </pc:spChg>
        <pc:spChg chg="mod">
          <ac:chgData name="Carrie Yemeng (Shi)" userId="c9b07cc1-9aba-426c-b85f-4585fb84bbc6" providerId="ADAL" clId="{571A5176-F359-4A92-A2AD-D73A781AE166}" dt="2022-02-22T01:47:58.973" v="2381"/>
          <ac:spMkLst>
            <pc:docMk/>
            <pc:sldMk cId="3872363078" sldId="285"/>
            <ac:spMk id="69" creationId="{093B60B2-AE0B-4828-87DE-48C92EB2617D}"/>
          </ac:spMkLst>
        </pc:spChg>
        <pc:spChg chg="mod">
          <ac:chgData name="Carrie Yemeng (Shi)" userId="c9b07cc1-9aba-426c-b85f-4585fb84bbc6" providerId="ADAL" clId="{571A5176-F359-4A92-A2AD-D73A781AE166}" dt="2022-02-22T01:47:58.973" v="2381"/>
          <ac:spMkLst>
            <pc:docMk/>
            <pc:sldMk cId="3872363078" sldId="285"/>
            <ac:spMk id="70" creationId="{D0E39051-BEAA-49DD-82EA-6A9930879741}"/>
          </ac:spMkLst>
        </pc:spChg>
        <pc:spChg chg="mod">
          <ac:chgData name="Carrie Yemeng (Shi)" userId="c9b07cc1-9aba-426c-b85f-4585fb84bbc6" providerId="ADAL" clId="{571A5176-F359-4A92-A2AD-D73A781AE166}" dt="2022-02-22T03:04:44.614" v="2453" actId="164"/>
          <ac:spMkLst>
            <pc:docMk/>
            <pc:sldMk cId="3872363078" sldId="285"/>
            <ac:spMk id="75" creationId="{732101A5-6AD0-4A83-9D2A-9027EBF0B3FA}"/>
          </ac:spMkLst>
        </pc:spChg>
        <pc:spChg chg="mod">
          <ac:chgData name="Carrie Yemeng (Shi)" userId="c9b07cc1-9aba-426c-b85f-4585fb84bbc6" providerId="ADAL" clId="{571A5176-F359-4A92-A2AD-D73A781AE166}" dt="2022-02-22T03:04:44.614" v="2453" actId="164"/>
          <ac:spMkLst>
            <pc:docMk/>
            <pc:sldMk cId="3872363078" sldId="285"/>
            <ac:spMk id="76" creationId="{86D7AE14-29BE-4ADE-A95A-8BE63B1DCF3D}"/>
          </ac:spMkLst>
        </pc:spChg>
        <pc:spChg chg="add mod modCrop">
          <ac:chgData name="Carrie Yemeng (Shi)" userId="c9b07cc1-9aba-426c-b85f-4585fb84bbc6" providerId="ADAL" clId="{571A5176-F359-4A92-A2AD-D73A781AE166}" dt="2022-02-22T03:04:44.614" v="2453" actId="164"/>
          <ac:spMkLst>
            <pc:docMk/>
            <pc:sldMk cId="3872363078" sldId="285"/>
            <ac:spMk id="77" creationId="{5FF468C6-1A5B-4F8B-87FE-9F9A394E4B1E}"/>
          </ac:spMkLst>
        </pc:spChg>
        <pc:grpChg chg="del mod">
          <ac:chgData name="Carrie Yemeng (Shi)" userId="c9b07cc1-9aba-426c-b85f-4585fb84bbc6" providerId="ADAL" clId="{571A5176-F359-4A92-A2AD-D73A781AE166}" dt="2022-02-22T01:41:36.906" v="2338" actId="478"/>
          <ac:grpSpMkLst>
            <pc:docMk/>
            <pc:sldMk cId="3872363078" sldId="285"/>
            <ac:grpSpMk id="3" creationId="{17A12FFE-1832-4C90-BE7C-164C1804E1D8}"/>
          </ac:grpSpMkLst>
        </pc:grpChg>
        <pc:grpChg chg="del mod">
          <ac:chgData name="Carrie Yemeng (Shi)" userId="c9b07cc1-9aba-426c-b85f-4585fb84bbc6" providerId="ADAL" clId="{571A5176-F359-4A92-A2AD-D73A781AE166}" dt="2022-02-18T05:22:20.588" v="1227" actId="478"/>
          <ac:grpSpMkLst>
            <pc:docMk/>
            <pc:sldMk cId="3872363078" sldId="285"/>
            <ac:grpSpMk id="12" creationId="{80BB535E-0B03-4822-A119-B23EC72DE77D}"/>
          </ac:grpSpMkLst>
        </pc:grpChg>
        <pc:grpChg chg="add mod">
          <ac:chgData name="Carrie Yemeng (Shi)" userId="c9b07cc1-9aba-426c-b85f-4585fb84bbc6" providerId="ADAL" clId="{571A5176-F359-4A92-A2AD-D73A781AE166}" dt="2022-02-22T02:00:25.622" v="2421" actId="1076"/>
          <ac:grpSpMkLst>
            <pc:docMk/>
            <pc:sldMk cId="3872363078" sldId="285"/>
            <ac:grpSpMk id="15" creationId="{3DDE1796-7B7B-4865-8E59-EFD8EBD4041F}"/>
          </ac:grpSpMkLst>
        </pc:grpChg>
        <pc:grpChg chg="mod">
          <ac:chgData name="Carrie Yemeng (Shi)" userId="c9b07cc1-9aba-426c-b85f-4585fb84bbc6" providerId="ADAL" clId="{571A5176-F359-4A92-A2AD-D73A781AE166}" dt="2022-02-22T01:47:58.973" v="2381"/>
          <ac:grpSpMkLst>
            <pc:docMk/>
            <pc:sldMk cId="3872363078" sldId="285"/>
            <ac:grpSpMk id="16" creationId="{6F7C7204-E7B3-4B36-AFAE-A24C5A027DF4}"/>
          </ac:grpSpMkLst>
        </pc:grpChg>
        <pc:grpChg chg="mod">
          <ac:chgData name="Carrie Yemeng (Shi)" userId="c9b07cc1-9aba-426c-b85f-4585fb84bbc6" providerId="ADAL" clId="{571A5176-F359-4A92-A2AD-D73A781AE166}" dt="2022-02-22T01:47:58.973" v="2381"/>
          <ac:grpSpMkLst>
            <pc:docMk/>
            <pc:sldMk cId="3872363078" sldId="285"/>
            <ac:grpSpMk id="17" creationId="{E94DDA7A-856A-47FE-B59F-A5922045CB31}"/>
          </ac:grpSpMkLst>
        </pc:grpChg>
        <pc:grpChg chg="del mod">
          <ac:chgData name="Carrie Yemeng (Shi)" userId="c9b07cc1-9aba-426c-b85f-4585fb84bbc6" providerId="ADAL" clId="{571A5176-F359-4A92-A2AD-D73A781AE166}" dt="2022-02-22T03:03:48.344" v="2439" actId="27803"/>
          <ac:grpSpMkLst>
            <pc:docMk/>
            <pc:sldMk cId="3872363078" sldId="285"/>
            <ac:grpSpMk id="74" creationId="{24652DF1-1936-4793-82B2-00DCD52B1216}"/>
          </ac:grpSpMkLst>
        </pc:grpChg>
        <pc:grpChg chg="add del mod">
          <ac:chgData name="Carrie Yemeng (Shi)" userId="c9b07cc1-9aba-426c-b85f-4585fb84bbc6" providerId="ADAL" clId="{571A5176-F359-4A92-A2AD-D73A781AE166}" dt="2022-02-22T03:05:03.452" v="2458" actId="478"/>
          <ac:grpSpMkLst>
            <pc:docMk/>
            <pc:sldMk cId="3872363078" sldId="285"/>
            <ac:grpSpMk id="78" creationId="{C632674A-B01A-4C53-A73B-BD2602111C15}"/>
          </ac:grpSpMkLst>
        </pc:grpChg>
        <pc:graphicFrameChg chg="del mod ord modGraphic">
          <ac:chgData name="Carrie Yemeng (Shi)" userId="c9b07cc1-9aba-426c-b85f-4585fb84bbc6" providerId="ADAL" clId="{571A5176-F359-4A92-A2AD-D73A781AE166}" dt="2022-02-18T05:15:58.901" v="1148" actId="478"/>
          <ac:graphicFrameMkLst>
            <pc:docMk/>
            <pc:sldMk cId="3872363078" sldId="285"/>
            <ac:graphicFrameMk id="11" creationId="{90BF08B9-62D4-475B-BB62-498405E026F5}"/>
          </ac:graphicFrameMkLst>
        </pc:graphicFrameChg>
        <pc:graphicFrameChg chg="add mod modGraphic">
          <ac:chgData name="Carrie Yemeng (Shi)" userId="c9b07cc1-9aba-426c-b85f-4585fb84bbc6" providerId="ADAL" clId="{571A5176-F359-4A92-A2AD-D73A781AE166}" dt="2022-02-22T02:00:29.717" v="2423" actId="14100"/>
          <ac:graphicFrameMkLst>
            <pc:docMk/>
            <pc:sldMk cId="3872363078" sldId="285"/>
            <ac:graphicFrameMk id="71" creationId="{DCFEF059-9199-4450-8083-9526C5657F28}"/>
          </ac:graphicFrameMkLst>
        </pc:graphicFrameChg>
        <pc:picChg chg="add del mod">
          <ac:chgData name="Carrie Yemeng (Shi)" userId="c9b07cc1-9aba-426c-b85f-4585fb84bbc6" providerId="ADAL" clId="{571A5176-F359-4A92-A2AD-D73A781AE166}" dt="2022-02-22T03:02:56.444" v="2434" actId="478"/>
          <ac:picMkLst>
            <pc:docMk/>
            <pc:sldMk cId="3872363078" sldId="285"/>
            <ac:picMk id="3" creationId="{BFA6EB84-1922-4689-BF79-AC33681923A0}"/>
          </ac:picMkLst>
        </pc:picChg>
        <pc:picChg chg="add del">
          <ac:chgData name="Carrie Yemeng (Shi)" userId="c9b07cc1-9aba-426c-b85f-4585fb84bbc6" providerId="ADAL" clId="{571A5176-F359-4A92-A2AD-D73A781AE166}" dt="2022-02-22T03:03:04.508" v="2436" actId="22"/>
          <ac:picMkLst>
            <pc:docMk/>
            <pc:sldMk cId="3872363078" sldId="285"/>
            <ac:picMk id="5" creationId="{DACAEFE6-D42F-4D1B-869E-33E7C7B11DEA}"/>
          </ac:picMkLst>
        </pc:picChg>
        <pc:picChg chg="add del mod">
          <ac:chgData name="Carrie Yemeng (Shi)" userId="c9b07cc1-9aba-426c-b85f-4585fb84bbc6" providerId="ADAL" clId="{571A5176-F359-4A92-A2AD-D73A781AE166}" dt="2022-02-22T03:03:48.344" v="2439" actId="27803"/>
          <ac:picMkLst>
            <pc:docMk/>
            <pc:sldMk cId="3872363078" sldId="285"/>
            <ac:picMk id="73" creationId="{E8EDDC9C-D86B-4779-8C0E-522ADEA90CDF}"/>
          </ac:picMkLst>
        </pc:picChg>
      </pc:sldChg>
      <pc:sldChg chg="addSp delSp modSp add mod ord modClrScheme modAnim chgLayout">
        <pc:chgData name="Carrie Yemeng (Shi)" userId="c9b07cc1-9aba-426c-b85f-4585fb84bbc6" providerId="ADAL" clId="{571A5176-F359-4A92-A2AD-D73A781AE166}" dt="2022-02-22T03:41:14.244" v="2781" actId="1076"/>
        <pc:sldMkLst>
          <pc:docMk/>
          <pc:sldMk cId="1700950399" sldId="286"/>
        </pc:sldMkLst>
        <pc:spChg chg="add del mod ord">
          <ac:chgData name="Carrie Yemeng (Shi)" userId="c9b07cc1-9aba-426c-b85f-4585fb84bbc6" providerId="ADAL" clId="{571A5176-F359-4A92-A2AD-D73A781AE166}" dt="2022-02-18T05:22:10.769" v="1223" actId="478"/>
          <ac:spMkLst>
            <pc:docMk/>
            <pc:sldMk cId="1700950399" sldId="286"/>
            <ac:spMk id="2" creationId="{7707EFA5-E3D1-4367-A53C-82D149B2A6F0}"/>
          </ac:spMkLst>
        </pc:spChg>
        <pc:spChg chg="mod">
          <ac:chgData name="Carrie Yemeng (Shi)" userId="c9b07cc1-9aba-426c-b85f-4585fb84bbc6" providerId="ADAL" clId="{571A5176-F359-4A92-A2AD-D73A781AE166}" dt="2022-02-18T05:22:01.319" v="1222" actId="207"/>
          <ac:spMkLst>
            <pc:docMk/>
            <pc:sldMk cId="1700950399" sldId="286"/>
            <ac:spMk id="4" creationId="{990B221B-649B-45A1-BF1C-9FA5941EAD01}"/>
          </ac:spMkLst>
        </pc:spChg>
        <pc:spChg chg="mod">
          <ac:chgData name="Carrie Yemeng (Shi)" userId="c9b07cc1-9aba-426c-b85f-4585fb84bbc6" providerId="ADAL" clId="{571A5176-F359-4A92-A2AD-D73A781AE166}" dt="2022-02-18T05:21:49.699" v="1220" actId="207"/>
          <ac:spMkLst>
            <pc:docMk/>
            <pc:sldMk cId="1700950399" sldId="286"/>
            <ac:spMk id="7" creationId="{FE69C1A8-48BA-4F92-B262-AE765B906F89}"/>
          </ac:spMkLst>
        </pc:spChg>
        <pc:spChg chg="mod">
          <ac:chgData name="Carrie Yemeng (Shi)" userId="c9b07cc1-9aba-426c-b85f-4585fb84bbc6" providerId="ADAL" clId="{571A5176-F359-4A92-A2AD-D73A781AE166}" dt="2022-02-18T05:21:52.194" v="1221" actId="207"/>
          <ac:spMkLst>
            <pc:docMk/>
            <pc:sldMk cId="1700950399" sldId="286"/>
            <ac:spMk id="8" creationId="{8F644727-1A61-49EE-921F-8769A276A933}"/>
          </ac:spMkLst>
        </pc:spChg>
        <pc:spChg chg="mod ord">
          <ac:chgData name="Carrie Yemeng (Shi)" userId="c9b07cc1-9aba-426c-b85f-4585fb84bbc6" providerId="ADAL" clId="{571A5176-F359-4A92-A2AD-D73A781AE166}" dt="2022-02-22T01:42:56.756" v="2350" actId="1037"/>
          <ac:spMkLst>
            <pc:docMk/>
            <pc:sldMk cId="1700950399" sldId="286"/>
            <ac:spMk id="9" creationId="{526EFD78-AA94-41F6-94E9-75846FCC5311}"/>
          </ac:spMkLst>
        </pc:spChg>
        <pc:spChg chg="add mod ord">
          <ac:chgData name="Carrie Yemeng (Shi)" userId="c9b07cc1-9aba-426c-b85f-4585fb84bbc6" providerId="ADAL" clId="{571A5176-F359-4A92-A2AD-D73A781AE166}" dt="2022-02-22T01:42:51.577" v="2348" actId="700"/>
          <ac:spMkLst>
            <pc:docMk/>
            <pc:sldMk cId="1700950399" sldId="286"/>
            <ac:spMk id="10" creationId="{51B30436-2A4A-499B-B2B0-3C1015D49DDD}"/>
          </ac:spMkLst>
        </pc:spChg>
        <pc:spChg chg="add mod">
          <ac:chgData name="Carrie Yemeng (Shi)" userId="c9b07cc1-9aba-426c-b85f-4585fb84bbc6" providerId="ADAL" clId="{571A5176-F359-4A92-A2AD-D73A781AE166}" dt="2022-02-22T01:43:08.197" v="2352" actId="207"/>
          <ac:spMkLst>
            <pc:docMk/>
            <pc:sldMk cId="1700950399" sldId="286"/>
            <ac:spMk id="11" creationId="{C5F74B70-FA6C-4C9E-BB5A-3F5262F0D76C}"/>
          </ac:spMkLst>
        </pc:spChg>
        <pc:spChg chg="add del mod">
          <ac:chgData name="Carrie Yemeng (Shi)" userId="c9b07cc1-9aba-426c-b85f-4585fb84bbc6" providerId="ADAL" clId="{571A5176-F359-4A92-A2AD-D73A781AE166}" dt="2022-02-22T03:38:12.572" v="2749" actId="478"/>
          <ac:spMkLst>
            <pc:docMk/>
            <pc:sldMk cId="1700950399" sldId="286"/>
            <ac:spMk id="12" creationId="{FC021A7C-395D-4A5C-91D6-9B205A23A501}"/>
          </ac:spMkLst>
        </pc:spChg>
        <pc:spChg chg="add del mod">
          <ac:chgData name="Carrie Yemeng (Shi)" userId="c9b07cc1-9aba-426c-b85f-4585fb84bbc6" providerId="ADAL" clId="{571A5176-F359-4A92-A2AD-D73A781AE166}" dt="2022-02-22T03:38:12.027" v="2748" actId="478"/>
          <ac:spMkLst>
            <pc:docMk/>
            <pc:sldMk cId="1700950399" sldId="286"/>
            <ac:spMk id="13" creationId="{C2152F13-8D36-4C2C-B0EA-06A5612AE785}"/>
          </ac:spMkLst>
        </pc:spChg>
        <pc:spChg chg="add del mod">
          <ac:chgData name="Carrie Yemeng (Shi)" userId="c9b07cc1-9aba-426c-b85f-4585fb84bbc6" providerId="ADAL" clId="{571A5176-F359-4A92-A2AD-D73A781AE166}" dt="2022-02-22T03:38:10.555" v="2747" actId="478"/>
          <ac:spMkLst>
            <pc:docMk/>
            <pc:sldMk cId="1700950399" sldId="286"/>
            <ac:spMk id="14" creationId="{1573A362-2BB0-4FDA-A138-5ED5927E74E6}"/>
          </ac:spMkLst>
        </pc:spChg>
        <pc:spChg chg="mod">
          <ac:chgData name="Carrie Yemeng (Shi)" userId="c9b07cc1-9aba-426c-b85f-4585fb84bbc6" providerId="ADAL" clId="{571A5176-F359-4A92-A2AD-D73A781AE166}" dt="2022-02-22T01:48:27.069" v="2385"/>
          <ac:spMkLst>
            <pc:docMk/>
            <pc:sldMk cId="1700950399" sldId="286"/>
            <ac:spMk id="17" creationId="{666C473A-C8BD-435B-8FEB-CA54AFC2B842}"/>
          </ac:spMkLst>
        </pc:spChg>
        <pc:spChg chg="mod">
          <ac:chgData name="Carrie Yemeng (Shi)" userId="c9b07cc1-9aba-426c-b85f-4585fb84bbc6" providerId="ADAL" clId="{571A5176-F359-4A92-A2AD-D73A781AE166}" dt="2022-02-22T01:48:27.069" v="2385"/>
          <ac:spMkLst>
            <pc:docMk/>
            <pc:sldMk cId="1700950399" sldId="286"/>
            <ac:spMk id="19" creationId="{36F722AF-617C-40A3-8088-DCF85CAE6249}"/>
          </ac:spMkLst>
        </pc:spChg>
        <pc:spChg chg="mod">
          <ac:chgData name="Carrie Yemeng (Shi)" userId="c9b07cc1-9aba-426c-b85f-4585fb84bbc6" providerId="ADAL" clId="{571A5176-F359-4A92-A2AD-D73A781AE166}" dt="2022-02-22T01:48:27.069" v="2385"/>
          <ac:spMkLst>
            <pc:docMk/>
            <pc:sldMk cId="1700950399" sldId="286"/>
            <ac:spMk id="20" creationId="{F7CCCA86-7C86-43C6-BABD-A9957545BB25}"/>
          </ac:spMkLst>
        </pc:spChg>
        <pc:spChg chg="mod">
          <ac:chgData name="Carrie Yemeng (Shi)" userId="c9b07cc1-9aba-426c-b85f-4585fb84bbc6" providerId="ADAL" clId="{571A5176-F359-4A92-A2AD-D73A781AE166}" dt="2022-02-22T01:48:27.069" v="2385"/>
          <ac:spMkLst>
            <pc:docMk/>
            <pc:sldMk cId="1700950399" sldId="286"/>
            <ac:spMk id="21" creationId="{70625BAC-F91E-4115-A9B2-542EBF8156E5}"/>
          </ac:spMkLst>
        </pc:spChg>
        <pc:spChg chg="mod">
          <ac:chgData name="Carrie Yemeng (Shi)" userId="c9b07cc1-9aba-426c-b85f-4585fb84bbc6" providerId="ADAL" clId="{571A5176-F359-4A92-A2AD-D73A781AE166}" dt="2022-02-22T01:48:27.069" v="2385"/>
          <ac:spMkLst>
            <pc:docMk/>
            <pc:sldMk cId="1700950399" sldId="286"/>
            <ac:spMk id="22" creationId="{2B64D9EA-6FCD-46E2-BF1D-63F726709304}"/>
          </ac:spMkLst>
        </pc:spChg>
        <pc:spChg chg="mod">
          <ac:chgData name="Carrie Yemeng (Shi)" userId="c9b07cc1-9aba-426c-b85f-4585fb84bbc6" providerId="ADAL" clId="{571A5176-F359-4A92-A2AD-D73A781AE166}" dt="2022-02-22T01:48:27.069" v="2385"/>
          <ac:spMkLst>
            <pc:docMk/>
            <pc:sldMk cId="1700950399" sldId="286"/>
            <ac:spMk id="23" creationId="{81B579C0-74DA-4401-AEA2-F122394D059C}"/>
          </ac:spMkLst>
        </pc:spChg>
        <pc:spChg chg="mod">
          <ac:chgData name="Carrie Yemeng (Shi)" userId="c9b07cc1-9aba-426c-b85f-4585fb84bbc6" providerId="ADAL" clId="{571A5176-F359-4A92-A2AD-D73A781AE166}" dt="2022-02-22T01:48:27.069" v="2385"/>
          <ac:spMkLst>
            <pc:docMk/>
            <pc:sldMk cId="1700950399" sldId="286"/>
            <ac:spMk id="24" creationId="{54FFEE9E-CF1F-4E29-8F7B-9343DA82DE9B}"/>
          </ac:spMkLst>
        </pc:spChg>
        <pc:spChg chg="mod">
          <ac:chgData name="Carrie Yemeng (Shi)" userId="c9b07cc1-9aba-426c-b85f-4585fb84bbc6" providerId="ADAL" clId="{571A5176-F359-4A92-A2AD-D73A781AE166}" dt="2022-02-22T01:48:27.069" v="2385"/>
          <ac:spMkLst>
            <pc:docMk/>
            <pc:sldMk cId="1700950399" sldId="286"/>
            <ac:spMk id="25" creationId="{9823BB38-BC9F-491B-8F71-22E2009F2108}"/>
          </ac:spMkLst>
        </pc:spChg>
        <pc:spChg chg="mod">
          <ac:chgData name="Carrie Yemeng (Shi)" userId="c9b07cc1-9aba-426c-b85f-4585fb84bbc6" providerId="ADAL" clId="{571A5176-F359-4A92-A2AD-D73A781AE166}" dt="2022-02-22T01:48:27.069" v="2385"/>
          <ac:spMkLst>
            <pc:docMk/>
            <pc:sldMk cId="1700950399" sldId="286"/>
            <ac:spMk id="26" creationId="{1AF7BAF7-05EC-420E-A7C4-8CB572EF85E2}"/>
          </ac:spMkLst>
        </pc:spChg>
        <pc:spChg chg="mod">
          <ac:chgData name="Carrie Yemeng (Shi)" userId="c9b07cc1-9aba-426c-b85f-4585fb84bbc6" providerId="ADAL" clId="{571A5176-F359-4A92-A2AD-D73A781AE166}" dt="2022-02-22T01:48:27.069" v="2385"/>
          <ac:spMkLst>
            <pc:docMk/>
            <pc:sldMk cId="1700950399" sldId="286"/>
            <ac:spMk id="27" creationId="{8A14AE1A-07C7-44D3-9B58-841687272545}"/>
          </ac:spMkLst>
        </pc:spChg>
        <pc:spChg chg="mod">
          <ac:chgData name="Carrie Yemeng (Shi)" userId="c9b07cc1-9aba-426c-b85f-4585fb84bbc6" providerId="ADAL" clId="{571A5176-F359-4A92-A2AD-D73A781AE166}" dt="2022-02-22T01:48:27.069" v="2385"/>
          <ac:spMkLst>
            <pc:docMk/>
            <pc:sldMk cId="1700950399" sldId="286"/>
            <ac:spMk id="28" creationId="{8F20EFD4-9FDE-4DDF-B5FC-6161899EAE68}"/>
          </ac:spMkLst>
        </pc:spChg>
        <pc:spChg chg="mod">
          <ac:chgData name="Carrie Yemeng (Shi)" userId="c9b07cc1-9aba-426c-b85f-4585fb84bbc6" providerId="ADAL" clId="{571A5176-F359-4A92-A2AD-D73A781AE166}" dt="2022-02-22T03:41:14.244" v="2781" actId="1076"/>
          <ac:spMkLst>
            <pc:docMk/>
            <pc:sldMk cId="1700950399" sldId="286"/>
            <ac:spMk id="30" creationId="{2CCEB217-E868-4AD2-9570-8601C2A1FBA7}"/>
          </ac:spMkLst>
        </pc:spChg>
        <pc:spChg chg="mod">
          <ac:chgData name="Carrie Yemeng (Shi)" userId="c9b07cc1-9aba-426c-b85f-4585fb84bbc6" providerId="ADAL" clId="{571A5176-F359-4A92-A2AD-D73A781AE166}" dt="2022-02-22T03:38:13.452" v="2750"/>
          <ac:spMkLst>
            <pc:docMk/>
            <pc:sldMk cId="1700950399" sldId="286"/>
            <ac:spMk id="31" creationId="{58F1F647-171D-4E74-A7EE-3D5D38EE9BCC}"/>
          </ac:spMkLst>
        </pc:spChg>
        <pc:spChg chg="mod">
          <ac:chgData name="Carrie Yemeng (Shi)" userId="c9b07cc1-9aba-426c-b85f-4585fb84bbc6" providerId="ADAL" clId="{571A5176-F359-4A92-A2AD-D73A781AE166}" dt="2022-02-22T03:38:13.452" v="2750"/>
          <ac:spMkLst>
            <pc:docMk/>
            <pc:sldMk cId="1700950399" sldId="286"/>
            <ac:spMk id="32" creationId="{126E96E4-37FD-4ECB-836A-D3BDA3989A39}"/>
          </ac:spMkLst>
        </pc:spChg>
        <pc:grpChg chg="del">
          <ac:chgData name="Carrie Yemeng (Shi)" userId="c9b07cc1-9aba-426c-b85f-4585fb84bbc6" providerId="ADAL" clId="{571A5176-F359-4A92-A2AD-D73A781AE166}" dt="2022-02-22T01:47:03.251" v="2379" actId="478"/>
          <ac:grpSpMkLst>
            <pc:docMk/>
            <pc:sldMk cId="1700950399" sldId="286"/>
            <ac:grpSpMk id="3" creationId="{17A12FFE-1832-4C90-BE7C-164C1804E1D8}"/>
          </ac:grpSpMkLst>
        </pc:grpChg>
        <pc:grpChg chg="del mod">
          <ac:chgData name="Carrie Yemeng (Shi)" userId="c9b07cc1-9aba-426c-b85f-4585fb84bbc6" providerId="ADAL" clId="{571A5176-F359-4A92-A2AD-D73A781AE166}" dt="2022-02-18T05:22:15.229" v="1225" actId="478"/>
          <ac:grpSpMkLst>
            <pc:docMk/>
            <pc:sldMk cId="1700950399" sldId="286"/>
            <ac:grpSpMk id="12" creationId="{80BB535E-0B03-4822-A119-B23EC72DE77D}"/>
          </ac:grpSpMkLst>
        </pc:grpChg>
        <pc:grpChg chg="add mod">
          <ac:chgData name="Carrie Yemeng (Shi)" userId="c9b07cc1-9aba-426c-b85f-4585fb84bbc6" providerId="ADAL" clId="{571A5176-F359-4A92-A2AD-D73A781AE166}" dt="2022-02-22T01:48:27.069" v="2385"/>
          <ac:grpSpMkLst>
            <pc:docMk/>
            <pc:sldMk cId="1700950399" sldId="286"/>
            <ac:grpSpMk id="15" creationId="{227A25FF-410C-4DBD-868F-377889E87E32}"/>
          </ac:grpSpMkLst>
        </pc:grpChg>
        <pc:grpChg chg="mod">
          <ac:chgData name="Carrie Yemeng (Shi)" userId="c9b07cc1-9aba-426c-b85f-4585fb84bbc6" providerId="ADAL" clId="{571A5176-F359-4A92-A2AD-D73A781AE166}" dt="2022-02-22T01:48:27.069" v="2385"/>
          <ac:grpSpMkLst>
            <pc:docMk/>
            <pc:sldMk cId="1700950399" sldId="286"/>
            <ac:grpSpMk id="16" creationId="{A8B23FC4-92C4-4016-A5CF-E89F82206744}"/>
          </ac:grpSpMkLst>
        </pc:grpChg>
        <pc:grpChg chg="add mod">
          <ac:chgData name="Carrie Yemeng (Shi)" userId="c9b07cc1-9aba-426c-b85f-4585fb84bbc6" providerId="ADAL" clId="{571A5176-F359-4A92-A2AD-D73A781AE166}" dt="2022-02-22T03:41:11.237" v="2780" actId="1076"/>
          <ac:grpSpMkLst>
            <pc:docMk/>
            <pc:sldMk cId="1700950399" sldId="286"/>
            <ac:grpSpMk id="29" creationId="{E7C5E8D2-35E7-40AC-833E-3B121EC88323}"/>
          </ac:grpSpMkLst>
        </pc:grpChg>
        <pc:graphicFrameChg chg="add del mod modGraphic">
          <ac:chgData name="Carrie Yemeng (Shi)" userId="c9b07cc1-9aba-426c-b85f-4585fb84bbc6" providerId="ADAL" clId="{571A5176-F359-4A92-A2AD-D73A781AE166}" dt="2022-02-22T01:51:39.940" v="2408" actId="478"/>
          <ac:graphicFrameMkLst>
            <pc:docMk/>
            <pc:sldMk cId="1700950399" sldId="286"/>
            <ac:graphicFrameMk id="29" creationId="{6DD095C4-CC38-46E8-BBC3-BC052686A4AE}"/>
          </ac:graphicFrameMkLst>
        </pc:graphicFrameChg>
        <pc:picChg chg="mod">
          <ac:chgData name="Carrie Yemeng (Shi)" userId="c9b07cc1-9aba-426c-b85f-4585fb84bbc6" providerId="ADAL" clId="{571A5176-F359-4A92-A2AD-D73A781AE166}" dt="2022-02-22T01:48:27.069" v="2385"/>
          <ac:picMkLst>
            <pc:docMk/>
            <pc:sldMk cId="1700950399" sldId="286"/>
            <ac:picMk id="18" creationId="{1FE0A1F7-4B8A-4D4A-8742-6FED1AF31E0E}"/>
          </ac:picMkLst>
        </pc:picChg>
      </pc:sldChg>
      <pc:sldChg chg="addSp delSp modSp new add del mod modClrScheme modAnim chgLayout">
        <pc:chgData name="Carrie Yemeng (Shi)" userId="c9b07cc1-9aba-426c-b85f-4585fb84bbc6" providerId="ADAL" clId="{571A5176-F359-4A92-A2AD-D73A781AE166}" dt="2022-02-22T01:06:04.517" v="2172" actId="47"/>
        <pc:sldMkLst>
          <pc:docMk/>
          <pc:sldMk cId="924970532" sldId="287"/>
        </pc:sldMkLst>
        <pc:spChg chg="del">
          <ac:chgData name="Carrie Yemeng (Shi)" userId="c9b07cc1-9aba-426c-b85f-4585fb84bbc6" providerId="ADAL" clId="{571A5176-F359-4A92-A2AD-D73A781AE166}" dt="2022-02-22T00:27:08.229" v="1457" actId="700"/>
          <ac:spMkLst>
            <pc:docMk/>
            <pc:sldMk cId="924970532" sldId="287"/>
            <ac:spMk id="2" creationId="{901CB970-24FA-4B8E-821D-87F1282547B7}"/>
          </ac:spMkLst>
        </pc:spChg>
        <pc:spChg chg="add mod ord">
          <ac:chgData name="Carrie Yemeng (Shi)" userId="c9b07cc1-9aba-426c-b85f-4585fb84bbc6" providerId="ADAL" clId="{571A5176-F359-4A92-A2AD-D73A781AE166}" dt="2022-02-22T00:27:53.418" v="1466"/>
          <ac:spMkLst>
            <pc:docMk/>
            <pc:sldMk cId="924970532" sldId="287"/>
            <ac:spMk id="4" creationId="{36AB0EF2-2E1A-41DA-94CE-3EE8F807A8CE}"/>
          </ac:spMkLst>
        </pc:spChg>
        <pc:spChg chg="add del mod ord">
          <ac:chgData name="Carrie Yemeng (Shi)" userId="c9b07cc1-9aba-426c-b85f-4585fb84bbc6" providerId="ADAL" clId="{571A5176-F359-4A92-A2AD-D73A781AE166}" dt="2022-02-22T00:27:23.523" v="1459" actId="478"/>
          <ac:spMkLst>
            <pc:docMk/>
            <pc:sldMk cId="924970532" sldId="287"/>
            <ac:spMk id="5" creationId="{0297BCF6-77C1-47C8-B55A-50AF86C5F6FC}"/>
          </ac:spMkLst>
        </pc:spChg>
        <pc:spChg chg="add del mod">
          <ac:chgData name="Carrie Yemeng (Shi)" userId="c9b07cc1-9aba-426c-b85f-4585fb84bbc6" providerId="ADAL" clId="{571A5176-F359-4A92-A2AD-D73A781AE166}" dt="2022-02-22T00:52:19.720" v="2064" actId="1076"/>
          <ac:spMkLst>
            <pc:docMk/>
            <pc:sldMk cId="924970532" sldId="287"/>
            <ac:spMk id="6" creationId="{0DDEA39E-902E-41FB-8019-53BEDF693954}"/>
          </ac:spMkLst>
        </pc:spChg>
        <pc:spChg chg="add mod modCrop">
          <ac:chgData name="Carrie Yemeng (Shi)" userId="c9b07cc1-9aba-426c-b85f-4585fb84bbc6" providerId="ADAL" clId="{571A5176-F359-4A92-A2AD-D73A781AE166}" dt="2022-02-22T00:51:56.222" v="2054" actId="1076"/>
          <ac:spMkLst>
            <pc:docMk/>
            <pc:sldMk cId="924970532" sldId="287"/>
            <ac:spMk id="7" creationId="{6A9C63D5-3BA6-4E87-93C0-7C27BB1DB4BB}"/>
          </ac:spMkLst>
        </pc:spChg>
        <pc:spChg chg="add mod modCrop">
          <ac:chgData name="Carrie Yemeng (Shi)" userId="c9b07cc1-9aba-426c-b85f-4585fb84bbc6" providerId="ADAL" clId="{571A5176-F359-4A92-A2AD-D73A781AE166}" dt="2022-02-22T00:52:08.574" v="2058" actId="688"/>
          <ac:spMkLst>
            <pc:docMk/>
            <pc:sldMk cId="924970532" sldId="287"/>
            <ac:spMk id="8" creationId="{C110DF50-D211-47EF-8B7D-6FA719629EEF}"/>
          </ac:spMkLst>
        </pc:spChg>
        <pc:spChg chg="mod">
          <ac:chgData name="Carrie Yemeng (Shi)" userId="c9b07cc1-9aba-426c-b85f-4585fb84bbc6" providerId="ADAL" clId="{571A5176-F359-4A92-A2AD-D73A781AE166}" dt="2022-02-22T00:28:06.841" v="1467"/>
          <ac:spMkLst>
            <pc:docMk/>
            <pc:sldMk cId="924970532" sldId="287"/>
            <ac:spMk id="11" creationId="{4EC63DAD-454C-48C2-835A-07CF299ABE54}"/>
          </ac:spMkLst>
        </pc:spChg>
        <pc:spChg chg="mod">
          <ac:chgData name="Carrie Yemeng (Shi)" userId="c9b07cc1-9aba-426c-b85f-4585fb84bbc6" providerId="ADAL" clId="{571A5176-F359-4A92-A2AD-D73A781AE166}" dt="2022-02-22T00:28:06.841" v="1467"/>
          <ac:spMkLst>
            <pc:docMk/>
            <pc:sldMk cId="924970532" sldId="287"/>
            <ac:spMk id="12" creationId="{B21B8B26-FB65-45AC-B7EA-5FE1ED3E6C5C}"/>
          </ac:spMkLst>
        </pc:spChg>
        <pc:spChg chg="add del mod">
          <ac:chgData name="Carrie Yemeng (Shi)" userId="c9b07cc1-9aba-426c-b85f-4585fb84bbc6" providerId="ADAL" clId="{571A5176-F359-4A92-A2AD-D73A781AE166}" dt="2022-02-22T00:33:45.979" v="1484" actId="478"/>
          <ac:spMkLst>
            <pc:docMk/>
            <pc:sldMk cId="924970532" sldId="287"/>
            <ac:spMk id="13" creationId="{994E6E7D-04A2-4892-AB49-605913EDE4F1}"/>
          </ac:spMkLst>
        </pc:spChg>
        <pc:spChg chg="mod topLvl">
          <ac:chgData name="Carrie Yemeng (Shi)" userId="c9b07cc1-9aba-426c-b85f-4585fb84bbc6" providerId="ADAL" clId="{571A5176-F359-4A92-A2AD-D73A781AE166}" dt="2022-02-22T00:48:52.586" v="2008" actId="1076"/>
          <ac:spMkLst>
            <pc:docMk/>
            <pc:sldMk cId="924970532" sldId="287"/>
            <ac:spMk id="15" creationId="{AAC9F98D-12EA-4E36-A732-1520136C9854}"/>
          </ac:spMkLst>
        </pc:spChg>
        <pc:spChg chg="del mod topLvl">
          <ac:chgData name="Carrie Yemeng (Shi)" userId="c9b07cc1-9aba-426c-b85f-4585fb84bbc6" providerId="ADAL" clId="{571A5176-F359-4A92-A2AD-D73A781AE166}" dt="2022-02-22T00:46:27.387" v="1976" actId="478"/>
          <ac:spMkLst>
            <pc:docMk/>
            <pc:sldMk cId="924970532" sldId="287"/>
            <ac:spMk id="16" creationId="{2988E89A-2F29-4C85-BB2F-25F0ADC50583}"/>
          </ac:spMkLst>
        </pc:spChg>
        <pc:spChg chg="add del mod">
          <ac:chgData name="Carrie Yemeng (Shi)" userId="c9b07cc1-9aba-426c-b85f-4585fb84bbc6" providerId="ADAL" clId="{571A5176-F359-4A92-A2AD-D73A781AE166}" dt="2022-02-22T00:48:56.772" v="2010"/>
          <ac:spMkLst>
            <pc:docMk/>
            <pc:sldMk cId="924970532" sldId="287"/>
            <ac:spMk id="17" creationId="{BAECEEE8-FA68-4762-82D6-8FFC93A67B81}"/>
          </ac:spMkLst>
        </pc:spChg>
        <pc:spChg chg="add del mod modCrop">
          <ac:chgData name="Carrie Yemeng (Shi)" userId="c9b07cc1-9aba-426c-b85f-4585fb84bbc6" providerId="ADAL" clId="{571A5176-F359-4A92-A2AD-D73A781AE166}" dt="2022-02-22T00:45:11.107" v="1879"/>
          <ac:spMkLst>
            <pc:docMk/>
            <pc:sldMk cId="924970532" sldId="287"/>
            <ac:spMk id="18" creationId="{A0ED0D5C-F044-41A0-A070-C8C126F3EB4F}"/>
          </ac:spMkLst>
        </pc:spChg>
        <pc:spChg chg="add del mod">
          <ac:chgData name="Carrie Yemeng (Shi)" userId="c9b07cc1-9aba-426c-b85f-4585fb84bbc6" providerId="ADAL" clId="{571A5176-F359-4A92-A2AD-D73A781AE166}" dt="2022-02-22T00:47:37.274" v="1987" actId="478"/>
          <ac:spMkLst>
            <pc:docMk/>
            <pc:sldMk cId="924970532" sldId="287"/>
            <ac:spMk id="20" creationId="{88EAB00C-1323-42B2-A467-C66342F12E2E}"/>
          </ac:spMkLst>
        </pc:spChg>
        <pc:spChg chg="add mod">
          <ac:chgData name="Carrie Yemeng (Shi)" userId="c9b07cc1-9aba-426c-b85f-4585fb84bbc6" providerId="ADAL" clId="{571A5176-F359-4A92-A2AD-D73A781AE166}" dt="2022-02-22T00:48:37.728" v="2002" actId="14100"/>
          <ac:spMkLst>
            <pc:docMk/>
            <pc:sldMk cId="924970532" sldId="287"/>
            <ac:spMk id="21" creationId="{5823746F-A914-42C1-8CF6-25795E18B70C}"/>
          </ac:spMkLst>
        </pc:spChg>
        <pc:grpChg chg="add mod">
          <ac:chgData name="Carrie Yemeng (Shi)" userId="c9b07cc1-9aba-426c-b85f-4585fb84bbc6" providerId="ADAL" clId="{571A5176-F359-4A92-A2AD-D73A781AE166}" dt="2022-02-22T00:28:06.841" v="1467"/>
          <ac:grpSpMkLst>
            <pc:docMk/>
            <pc:sldMk cId="924970532" sldId="287"/>
            <ac:grpSpMk id="10" creationId="{29909BEF-5307-4BA6-951B-F446FCEC44F3}"/>
          </ac:grpSpMkLst>
        </pc:grpChg>
        <pc:grpChg chg="add del mod">
          <ac:chgData name="Carrie Yemeng (Shi)" userId="c9b07cc1-9aba-426c-b85f-4585fb84bbc6" providerId="ADAL" clId="{571A5176-F359-4A92-A2AD-D73A781AE166}" dt="2022-02-22T00:39:37.993" v="1734" actId="165"/>
          <ac:grpSpMkLst>
            <pc:docMk/>
            <pc:sldMk cId="924970532" sldId="287"/>
            <ac:grpSpMk id="14" creationId="{05ABCC26-35B3-40F5-B8CF-F28F6406D7A5}"/>
          </ac:grpSpMkLst>
        </pc:grpChg>
        <pc:graphicFrameChg chg="add mod modGraphic">
          <ac:chgData name="Carrie Yemeng (Shi)" userId="c9b07cc1-9aba-426c-b85f-4585fb84bbc6" providerId="ADAL" clId="{571A5176-F359-4A92-A2AD-D73A781AE166}" dt="2022-02-22T00:29:39.343" v="1475" actId="1076"/>
          <ac:graphicFrameMkLst>
            <pc:docMk/>
            <pc:sldMk cId="924970532" sldId="287"/>
            <ac:graphicFrameMk id="3" creationId="{E10BABFF-664C-46EF-899C-5DAA44A63D01}"/>
          </ac:graphicFrameMkLst>
        </pc:graphicFrameChg>
        <pc:picChg chg="add del mod">
          <ac:chgData name="Carrie Yemeng (Shi)" userId="c9b07cc1-9aba-426c-b85f-4585fb84bbc6" providerId="ADAL" clId="{571A5176-F359-4A92-A2AD-D73A781AE166}" dt="2022-02-22T00:49:27.762" v="2017" actId="478"/>
          <ac:picMkLst>
            <pc:docMk/>
            <pc:sldMk cId="924970532" sldId="287"/>
            <ac:picMk id="9" creationId="{686E8E05-F03E-4489-A8CD-813CBB2791AF}"/>
          </ac:picMkLst>
        </pc:picChg>
      </pc:sldChg>
      <pc:sldChg chg="new del">
        <pc:chgData name="Carrie Yemeng (Shi)" userId="c9b07cc1-9aba-426c-b85f-4585fb84bbc6" providerId="ADAL" clId="{571A5176-F359-4A92-A2AD-D73A781AE166}" dt="2022-02-18T05:27:39.637" v="1233" actId="47"/>
        <pc:sldMkLst>
          <pc:docMk/>
          <pc:sldMk cId="2216791418" sldId="287"/>
        </pc:sldMkLst>
      </pc:sldChg>
      <pc:sldChg chg="modSp add del mod">
        <pc:chgData name="Carrie Yemeng (Shi)" userId="c9b07cc1-9aba-426c-b85f-4585fb84bbc6" providerId="ADAL" clId="{571A5176-F359-4A92-A2AD-D73A781AE166}" dt="2022-02-22T00:24:06.155" v="1450" actId="47"/>
        <pc:sldMkLst>
          <pc:docMk/>
          <pc:sldMk cId="2605932146" sldId="287"/>
        </pc:sldMkLst>
        <pc:spChg chg="mod">
          <ac:chgData name="Carrie Yemeng (Shi)" userId="c9b07cc1-9aba-426c-b85f-4585fb84bbc6" providerId="ADAL" clId="{571A5176-F359-4A92-A2AD-D73A781AE166}" dt="2022-02-22T00:21:51.063" v="1440" actId="1076"/>
          <ac:spMkLst>
            <pc:docMk/>
            <pc:sldMk cId="2605932146" sldId="287"/>
            <ac:spMk id="4" creationId="{990B221B-649B-45A1-BF1C-9FA5941EAD01}"/>
          </ac:spMkLst>
        </pc:spChg>
        <pc:spChg chg="mod">
          <ac:chgData name="Carrie Yemeng (Shi)" userId="c9b07cc1-9aba-426c-b85f-4585fb84bbc6" providerId="ADAL" clId="{571A5176-F359-4A92-A2AD-D73A781AE166}" dt="2022-02-22T00:22:20.725" v="1445" actId="1076"/>
          <ac:spMkLst>
            <pc:docMk/>
            <pc:sldMk cId="2605932146" sldId="287"/>
            <ac:spMk id="20" creationId="{71310E4C-1480-4327-AF6D-BCC63CA602FE}"/>
          </ac:spMkLst>
        </pc:spChg>
      </pc:sldChg>
      <pc:sldChg chg="addSp delSp modSp add mod ord modAnim">
        <pc:chgData name="Carrie Yemeng (Shi)" userId="c9b07cc1-9aba-426c-b85f-4585fb84bbc6" providerId="ADAL" clId="{571A5176-F359-4A92-A2AD-D73A781AE166}" dt="2022-02-22T01:42:16.920" v="2346"/>
        <pc:sldMkLst>
          <pc:docMk/>
          <pc:sldMk cId="6616629" sldId="288"/>
        </pc:sldMkLst>
        <pc:spChg chg="add del mod">
          <ac:chgData name="Carrie Yemeng (Shi)" userId="c9b07cc1-9aba-426c-b85f-4585fb84bbc6" providerId="ADAL" clId="{571A5176-F359-4A92-A2AD-D73A781AE166}" dt="2022-02-22T01:42:04.962" v="2343" actId="478"/>
          <ac:spMkLst>
            <pc:docMk/>
            <pc:sldMk cId="6616629" sldId="288"/>
            <ac:spMk id="14" creationId="{9BF103A5-97FE-48D8-A7E9-B2AB8D29C148}"/>
          </ac:spMkLst>
        </pc:spChg>
        <pc:spChg chg="del mod">
          <ac:chgData name="Carrie Yemeng (Shi)" userId="c9b07cc1-9aba-426c-b85f-4585fb84bbc6" providerId="ADAL" clId="{571A5176-F359-4A92-A2AD-D73A781AE166}" dt="2022-02-22T00:58:05.994" v="2091" actId="478"/>
          <ac:spMkLst>
            <pc:docMk/>
            <pc:sldMk cId="6616629" sldId="288"/>
            <ac:spMk id="15" creationId="{AAC9F98D-12EA-4E36-A732-1520136C9854}"/>
          </ac:spMkLst>
        </pc:spChg>
        <pc:spChg chg="del">
          <ac:chgData name="Carrie Yemeng (Shi)" userId="c9b07cc1-9aba-426c-b85f-4585fb84bbc6" providerId="ADAL" clId="{571A5176-F359-4A92-A2AD-D73A781AE166}" dt="2022-02-22T00:54:43.242" v="2078" actId="478"/>
          <ac:spMkLst>
            <pc:docMk/>
            <pc:sldMk cId="6616629" sldId="288"/>
            <ac:spMk id="16" creationId="{2988E89A-2F29-4C85-BB2F-25F0ADC50583}"/>
          </ac:spMkLst>
        </pc:spChg>
        <pc:spChg chg="del mod">
          <ac:chgData name="Carrie Yemeng (Shi)" userId="c9b07cc1-9aba-426c-b85f-4585fb84bbc6" providerId="ADAL" clId="{571A5176-F359-4A92-A2AD-D73A781AE166}" dt="2022-02-22T00:58:05.994" v="2091" actId="478"/>
          <ac:spMkLst>
            <pc:docMk/>
            <pc:sldMk cId="6616629" sldId="288"/>
            <ac:spMk id="17" creationId="{BAECEEE8-FA68-4762-82D6-8FFC93A67B81}"/>
          </ac:spMkLst>
        </pc:spChg>
        <pc:spChg chg="add mod">
          <ac:chgData name="Carrie Yemeng (Shi)" userId="c9b07cc1-9aba-426c-b85f-4585fb84bbc6" providerId="ADAL" clId="{571A5176-F359-4A92-A2AD-D73A781AE166}" dt="2022-02-22T01:01:56.428" v="2135" actId="164"/>
          <ac:spMkLst>
            <pc:docMk/>
            <pc:sldMk cId="6616629" sldId="288"/>
            <ac:spMk id="18" creationId="{46FBB701-218A-466C-A6DB-C76BE4B7067B}"/>
          </ac:spMkLst>
        </pc:spChg>
        <pc:spChg chg="add mod">
          <ac:chgData name="Carrie Yemeng (Shi)" userId="c9b07cc1-9aba-426c-b85f-4585fb84bbc6" providerId="ADAL" clId="{571A5176-F359-4A92-A2AD-D73A781AE166}" dt="2022-02-22T01:01:59.868" v="2136" actId="164"/>
          <ac:spMkLst>
            <pc:docMk/>
            <pc:sldMk cId="6616629" sldId="288"/>
            <ac:spMk id="19" creationId="{4A8E020F-5E5F-4416-AA96-DB5E0790137E}"/>
          </ac:spMkLst>
        </pc:spChg>
        <pc:spChg chg="add mod">
          <ac:chgData name="Carrie Yemeng (Shi)" userId="c9b07cc1-9aba-426c-b85f-4585fb84bbc6" providerId="ADAL" clId="{571A5176-F359-4A92-A2AD-D73A781AE166}" dt="2022-02-22T01:02:05.251" v="2137" actId="164"/>
          <ac:spMkLst>
            <pc:docMk/>
            <pc:sldMk cId="6616629" sldId="288"/>
            <ac:spMk id="20" creationId="{C004C21E-ABE4-421B-9B70-36B30C16E6AA}"/>
          </ac:spMkLst>
        </pc:spChg>
        <pc:spChg chg="mod">
          <ac:chgData name="Carrie Yemeng (Shi)" userId="c9b07cc1-9aba-426c-b85f-4585fb84bbc6" providerId="ADAL" clId="{571A5176-F359-4A92-A2AD-D73A781AE166}" dt="2022-02-22T01:00:07.155" v="2113"/>
          <ac:spMkLst>
            <pc:docMk/>
            <pc:sldMk cId="6616629" sldId="288"/>
            <ac:spMk id="23" creationId="{716B5870-3591-458E-9E2D-2EA9E207B5B0}"/>
          </ac:spMkLst>
        </pc:spChg>
        <pc:spChg chg="mod">
          <ac:chgData name="Carrie Yemeng (Shi)" userId="c9b07cc1-9aba-426c-b85f-4585fb84bbc6" providerId="ADAL" clId="{571A5176-F359-4A92-A2AD-D73A781AE166}" dt="2022-02-22T01:00:07.155" v="2113"/>
          <ac:spMkLst>
            <pc:docMk/>
            <pc:sldMk cId="6616629" sldId="288"/>
            <ac:spMk id="24" creationId="{F2F24D07-5C26-4D2F-BD02-DA4FCDE659F0}"/>
          </ac:spMkLst>
        </pc:spChg>
        <pc:spChg chg="mod">
          <ac:chgData name="Carrie Yemeng (Shi)" userId="c9b07cc1-9aba-426c-b85f-4585fb84bbc6" providerId="ADAL" clId="{571A5176-F359-4A92-A2AD-D73A781AE166}" dt="2022-02-22T01:00:07.155" v="2113"/>
          <ac:spMkLst>
            <pc:docMk/>
            <pc:sldMk cId="6616629" sldId="288"/>
            <ac:spMk id="25" creationId="{F5EF08D2-6EF7-4709-96BB-B12489700575}"/>
          </ac:spMkLst>
        </pc:spChg>
        <pc:spChg chg="mod">
          <ac:chgData name="Carrie Yemeng (Shi)" userId="c9b07cc1-9aba-426c-b85f-4585fb84bbc6" providerId="ADAL" clId="{571A5176-F359-4A92-A2AD-D73A781AE166}" dt="2022-02-22T01:00:07.155" v="2113"/>
          <ac:spMkLst>
            <pc:docMk/>
            <pc:sldMk cId="6616629" sldId="288"/>
            <ac:spMk id="26" creationId="{5554A73F-5DE3-4CC3-A6B2-D34EC4BFBDCE}"/>
          </ac:spMkLst>
        </pc:spChg>
        <pc:spChg chg="mod">
          <ac:chgData name="Carrie Yemeng (Shi)" userId="c9b07cc1-9aba-426c-b85f-4585fb84bbc6" providerId="ADAL" clId="{571A5176-F359-4A92-A2AD-D73A781AE166}" dt="2022-02-22T01:00:18.196" v="2115" actId="571"/>
          <ac:spMkLst>
            <pc:docMk/>
            <pc:sldMk cId="6616629" sldId="288"/>
            <ac:spMk id="28" creationId="{162AD568-4073-4C69-AA9D-F31E501653DB}"/>
          </ac:spMkLst>
        </pc:spChg>
        <pc:spChg chg="mod">
          <ac:chgData name="Carrie Yemeng (Shi)" userId="c9b07cc1-9aba-426c-b85f-4585fb84bbc6" providerId="ADAL" clId="{571A5176-F359-4A92-A2AD-D73A781AE166}" dt="2022-02-22T01:00:18.196" v="2115" actId="571"/>
          <ac:spMkLst>
            <pc:docMk/>
            <pc:sldMk cId="6616629" sldId="288"/>
            <ac:spMk id="29" creationId="{5A40AA9C-A039-4B45-9747-03C3C006AE37}"/>
          </ac:spMkLst>
        </pc:spChg>
        <pc:spChg chg="mod">
          <ac:chgData name="Carrie Yemeng (Shi)" userId="c9b07cc1-9aba-426c-b85f-4585fb84bbc6" providerId="ADAL" clId="{571A5176-F359-4A92-A2AD-D73A781AE166}" dt="2022-02-22T01:00:18.196" v="2115" actId="571"/>
          <ac:spMkLst>
            <pc:docMk/>
            <pc:sldMk cId="6616629" sldId="288"/>
            <ac:spMk id="30" creationId="{73707CF8-F3B5-42AA-8F8F-EA32FEBCC6B5}"/>
          </ac:spMkLst>
        </pc:spChg>
        <pc:spChg chg="mod">
          <ac:chgData name="Carrie Yemeng (Shi)" userId="c9b07cc1-9aba-426c-b85f-4585fb84bbc6" providerId="ADAL" clId="{571A5176-F359-4A92-A2AD-D73A781AE166}" dt="2022-02-22T01:00:18.196" v="2115" actId="571"/>
          <ac:spMkLst>
            <pc:docMk/>
            <pc:sldMk cId="6616629" sldId="288"/>
            <ac:spMk id="31" creationId="{BB3665F9-32B5-44A9-8ED7-3AAC06719E3B}"/>
          </ac:spMkLst>
        </pc:spChg>
        <pc:spChg chg="mod">
          <ac:chgData name="Carrie Yemeng (Shi)" userId="c9b07cc1-9aba-426c-b85f-4585fb84bbc6" providerId="ADAL" clId="{571A5176-F359-4A92-A2AD-D73A781AE166}" dt="2022-02-22T01:00:21.778" v="2116" actId="571"/>
          <ac:spMkLst>
            <pc:docMk/>
            <pc:sldMk cId="6616629" sldId="288"/>
            <ac:spMk id="33" creationId="{E7452F05-6582-4A5C-9810-4562C5D76F85}"/>
          </ac:spMkLst>
        </pc:spChg>
        <pc:spChg chg="mod">
          <ac:chgData name="Carrie Yemeng (Shi)" userId="c9b07cc1-9aba-426c-b85f-4585fb84bbc6" providerId="ADAL" clId="{571A5176-F359-4A92-A2AD-D73A781AE166}" dt="2022-02-22T01:00:21.778" v="2116" actId="571"/>
          <ac:spMkLst>
            <pc:docMk/>
            <pc:sldMk cId="6616629" sldId="288"/>
            <ac:spMk id="34" creationId="{EA64863F-0C32-490E-8911-D4E9B3EAE706}"/>
          </ac:spMkLst>
        </pc:spChg>
        <pc:spChg chg="mod">
          <ac:chgData name="Carrie Yemeng (Shi)" userId="c9b07cc1-9aba-426c-b85f-4585fb84bbc6" providerId="ADAL" clId="{571A5176-F359-4A92-A2AD-D73A781AE166}" dt="2022-02-22T01:00:21.778" v="2116" actId="571"/>
          <ac:spMkLst>
            <pc:docMk/>
            <pc:sldMk cId="6616629" sldId="288"/>
            <ac:spMk id="35" creationId="{9B7A0449-F514-4C85-97F9-FDCB34323B57}"/>
          </ac:spMkLst>
        </pc:spChg>
        <pc:spChg chg="mod">
          <ac:chgData name="Carrie Yemeng (Shi)" userId="c9b07cc1-9aba-426c-b85f-4585fb84bbc6" providerId="ADAL" clId="{571A5176-F359-4A92-A2AD-D73A781AE166}" dt="2022-02-22T01:00:21.778" v="2116" actId="571"/>
          <ac:spMkLst>
            <pc:docMk/>
            <pc:sldMk cId="6616629" sldId="288"/>
            <ac:spMk id="36" creationId="{FC4F80FC-7EFE-4D10-9E1E-D1BC769F9229}"/>
          </ac:spMkLst>
        </pc:spChg>
        <pc:spChg chg="add mod">
          <ac:chgData name="Carrie Yemeng (Shi)" userId="c9b07cc1-9aba-426c-b85f-4585fb84bbc6" providerId="ADAL" clId="{571A5176-F359-4A92-A2AD-D73A781AE166}" dt="2022-02-22T01:08:21.155" v="2189" actId="1076"/>
          <ac:spMkLst>
            <pc:docMk/>
            <pc:sldMk cId="6616629" sldId="288"/>
            <ac:spMk id="37" creationId="{F4696CFC-5BDA-4132-AD0E-E8F9F346BE08}"/>
          </ac:spMkLst>
        </pc:spChg>
        <pc:spChg chg="add mod">
          <ac:chgData name="Carrie Yemeng (Shi)" userId="c9b07cc1-9aba-426c-b85f-4585fb84bbc6" providerId="ADAL" clId="{571A5176-F359-4A92-A2AD-D73A781AE166}" dt="2022-02-22T01:08:21.155" v="2189" actId="1076"/>
          <ac:spMkLst>
            <pc:docMk/>
            <pc:sldMk cId="6616629" sldId="288"/>
            <ac:spMk id="38" creationId="{8324F8A3-3D10-4E99-8529-517116C5AEEB}"/>
          </ac:spMkLst>
        </pc:spChg>
        <pc:spChg chg="add mod">
          <ac:chgData name="Carrie Yemeng (Shi)" userId="c9b07cc1-9aba-426c-b85f-4585fb84bbc6" providerId="ADAL" clId="{571A5176-F359-4A92-A2AD-D73A781AE166}" dt="2022-02-22T01:08:21.155" v="2189" actId="1076"/>
          <ac:spMkLst>
            <pc:docMk/>
            <pc:sldMk cId="6616629" sldId="288"/>
            <ac:spMk id="41" creationId="{3B441AEF-175B-4B5F-BE9B-236D058E1AA1}"/>
          </ac:spMkLst>
        </pc:spChg>
        <pc:spChg chg="add mod ord">
          <ac:chgData name="Carrie Yemeng (Shi)" userId="c9b07cc1-9aba-426c-b85f-4585fb84bbc6" providerId="ADAL" clId="{571A5176-F359-4A92-A2AD-D73A781AE166}" dt="2022-02-22T01:05:26.743" v="2170" actId="14100"/>
          <ac:spMkLst>
            <pc:docMk/>
            <pc:sldMk cId="6616629" sldId="288"/>
            <ac:spMk id="42" creationId="{76DDE697-FD0D-4564-AD00-310008FAF274}"/>
          </ac:spMkLst>
        </pc:spChg>
        <pc:spChg chg="add del mod">
          <ac:chgData name="Carrie Yemeng (Shi)" userId="c9b07cc1-9aba-426c-b85f-4585fb84bbc6" providerId="ADAL" clId="{571A5176-F359-4A92-A2AD-D73A781AE166}" dt="2022-02-22T01:05:05.763" v="2167" actId="478"/>
          <ac:spMkLst>
            <pc:docMk/>
            <pc:sldMk cId="6616629" sldId="288"/>
            <ac:spMk id="43" creationId="{5E3F28DE-F918-41C8-A72F-D6B51DA4344F}"/>
          </ac:spMkLst>
        </pc:spChg>
        <pc:spChg chg="add mod">
          <ac:chgData name="Carrie Yemeng (Shi)" userId="c9b07cc1-9aba-426c-b85f-4585fb84bbc6" providerId="ADAL" clId="{571A5176-F359-4A92-A2AD-D73A781AE166}" dt="2022-02-22T01:42:05.349" v="2344"/>
          <ac:spMkLst>
            <pc:docMk/>
            <pc:sldMk cId="6616629" sldId="288"/>
            <ac:spMk id="44" creationId="{915AFD24-3A5D-4D12-85E6-2F872F29BAAB}"/>
          </ac:spMkLst>
        </pc:spChg>
        <pc:grpChg chg="add mod">
          <ac:chgData name="Carrie Yemeng (Shi)" userId="c9b07cc1-9aba-426c-b85f-4585fb84bbc6" providerId="ADAL" clId="{571A5176-F359-4A92-A2AD-D73A781AE166}" dt="2022-02-22T01:08:21.155" v="2189" actId="1076"/>
          <ac:grpSpMkLst>
            <pc:docMk/>
            <pc:sldMk cId="6616629" sldId="288"/>
            <ac:grpSpMk id="13" creationId="{ED9DEBCD-6B9C-43A6-A9D2-93EF552F69BC}"/>
          </ac:grpSpMkLst>
        </pc:grpChg>
        <pc:grpChg chg="add mod">
          <ac:chgData name="Carrie Yemeng (Shi)" userId="c9b07cc1-9aba-426c-b85f-4585fb84bbc6" providerId="ADAL" clId="{571A5176-F359-4A92-A2AD-D73A781AE166}" dt="2022-02-22T01:01:56.428" v="2135" actId="164"/>
          <ac:grpSpMkLst>
            <pc:docMk/>
            <pc:sldMk cId="6616629" sldId="288"/>
            <ac:grpSpMk id="22" creationId="{7EE6A7F1-0008-473C-9C65-0207ACDF17B9}"/>
          </ac:grpSpMkLst>
        </pc:grpChg>
        <pc:grpChg chg="add mod">
          <ac:chgData name="Carrie Yemeng (Shi)" userId="c9b07cc1-9aba-426c-b85f-4585fb84bbc6" providerId="ADAL" clId="{571A5176-F359-4A92-A2AD-D73A781AE166}" dt="2022-02-22T01:01:59.868" v="2136" actId="164"/>
          <ac:grpSpMkLst>
            <pc:docMk/>
            <pc:sldMk cId="6616629" sldId="288"/>
            <ac:grpSpMk id="27" creationId="{C3898BBA-8026-43D2-925F-CF1AFCD0528F}"/>
          </ac:grpSpMkLst>
        </pc:grpChg>
        <pc:grpChg chg="add mod">
          <ac:chgData name="Carrie Yemeng (Shi)" userId="c9b07cc1-9aba-426c-b85f-4585fb84bbc6" providerId="ADAL" clId="{571A5176-F359-4A92-A2AD-D73A781AE166}" dt="2022-02-22T01:02:05.251" v="2137" actId="164"/>
          <ac:grpSpMkLst>
            <pc:docMk/>
            <pc:sldMk cId="6616629" sldId="288"/>
            <ac:grpSpMk id="32" creationId="{52E8B6FB-C1D4-4E5C-B15B-B25C51F8EE11}"/>
          </ac:grpSpMkLst>
        </pc:grpChg>
        <pc:grpChg chg="add mod">
          <ac:chgData name="Carrie Yemeng (Shi)" userId="c9b07cc1-9aba-426c-b85f-4585fb84bbc6" providerId="ADAL" clId="{571A5176-F359-4A92-A2AD-D73A781AE166}" dt="2022-02-22T01:08:21.155" v="2189" actId="1076"/>
          <ac:grpSpMkLst>
            <pc:docMk/>
            <pc:sldMk cId="6616629" sldId="288"/>
            <ac:grpSpMk id="39" creationId="{19375F58-E286-4DB0-9F0C-3B1B7CA13A98}"/>
          </ac:grpSpMkLst>
        </pc:grpChg>
        <pc:grpChg chg="add mod">
          <ac:chgData name="Carrie Yemeng (Shi)" userId="c9b07cc1-9aba-426c-b85f-4585fb84bbc6" providerId="ADAL" clId="{571A5176-F359-4A92-A2AD-D73A781AE166}" dt="2022-02-22T01:08:21.155" v="2189" actId="1076"/>
          <ac:grpSpMkLst>
            <pc:docMk/>
            <pc:sldMk cId="6616629" sldId="288"/>
            <ac:grpSpMk id="40" creationId="{89D5A524-A111-47F8-9F9B-5827962A6281}"/>
          </ac:grpSpMkLst>
        </pc:grpChg>
        <pc:graphicFrameChg chg="mod modGraphic">
          <ac:chgData name="Carrie Yemeng (Shi)" userId="c9b07cc1-9aba-426c-b85f-4585fb84bbc6" providerId="ADAL" clId="{571A5176-F359-4A92-A2AD-D73A781AE166}" dt="2022-02-22T01:06:25.859" v="2174" actId="14100"/>
          <ac:graphicFrameMkLst>
            <pc:docMk/>
            <pc:sldMk cId="6616629" sldId="288"/>
            <ac:graphicFrameMk id="3" creationId="{E10BABFF-664C-46EF-899C-5DAA44A63D01}"/>
          </ac:graphicFrameMkLst>
        </pc:graphicFrameChg>
        <pc:cxnChg chg="add del mod ord">
          <ac:chgData name="Carrie Yemeng (Shi)" userId="c9b07cc1-9aba-426c-b85f-4585fb84bbc6" providerId="ADAL" clId="{571A5176-F359-4A92-A2AD-D73A781AE166}" dt="2022-02-22T01:03:43.914" v="2154" actId="478"/>
          <ac:cxnSpMkLst>
            <pc:docMk/>
            <pc:sldMk cId="6616629" sldId="288"/>
            <ac:cxnSpMk id="21" creationId="{EF2A97EA-C375-47CB-94AD-C9840D6BE833}"/>
          </ac:cxnSpMkLst>
        </pc:cxnChg>
      </pc:sldChg>
      <pc:sldChg chg="addSp delSp modSp add mod ord modClrScheme modAnim chgLayout">
        <pc:chgData name="Carrie Yemeng (Shi)" userId="c9b07cc1-9aba-426c-b85f-4585fb84bbc6" providerId="ADAL" clId="{571A5176-F359-4A92-A2AD-D73A781AE166}" dt="2022-02-22T07:24:12.990" v="2799" actId="2711"/>
        <pc:sldMkLst>
          <pc:docMk/>
          <pc:sldMk cId="1262572821" sldId="289"/>
        </pc:sldMkLst>
        <pc:spChg chg="mod ord">
          <ac:chgData name="Carrie Yemeng (Shi)" userId="c9b07cc1-9aba-426c-b85f-4585fb84bbc6" providerId="ADAL" clId="{571A5176-F359-4A92-A2AD-D73A781AE166}" dt="2022-02-22T01:42:28.820" v="2347" actId="1037"/>
          <ac:spMkLst>
            <pc:docMk/>
            <pc:sldMk cId="1262572821" sldId="289"/>
            <ac:spMk id="4" creationId="{36AB0EF2-2E1A-41DA-94CE-3EE8F807A8CE}"/>
          </ac:spMkLst>
        </pc:spChg>
        <pc:spChg chg="del mod">
          <ac:chgData name="Carrie Yemeng (Shi)" userId="c9b07cc1-9aba-426c-b85f-4585fb84bbc6" providerId="ADAL" clId="{571A5176-F359-4A92-A2AD-D73A781AE166}" dt="2022-02-22T03:21:12.566" v="2626" actId="478"/>
          <ac:spMkLst>
            <pc:docMk/>
            <pc:sldMk cId="1262572821" sldId="289"/>
            <ac:spMk id="6" creationId="{0DDEA39E-902E-41FB-8019-53BEDF693954}"/>
          </ac:spMkLst>
        </pc:spChg>
        <pc:spChg chg="del mod">
          <ac:chgData name="Carrie Yemeng (Shi)" userId="c9b07cc1-9aba-426c-b85f-4585fb84bbc6" providerId="ADAL" clId="{571A5176-F359-4A92-A2AD-D73A781AE166}" dt="2022-02-22T03:21:11.557" v="2624" actId="478"/>
          <ac:spMkLst>
            <pc:docMk/>
            <pc:sldMk cId="1262572821" sldId="289"/>
            <ac:spMk id="7" creationId="{6A9C63D5-3BA6-4E87-93C0-7C27BB1DB4BB}"/>
          </ac:spMkLst>
        </pc:spChg>
        <pc:spChg chg="del">
          <ac:chgData name="Carrie Yemeng (Shi)" userId="c9b07cc1-9aba-426c-b85f-4585fb84bbc6" providerId="ADAL" clId="{571A5176-F359-4A92-A2AD-D73A781AE166}" dt="2022-02-22T03:21:12.107" v="2625" actId="478"/>
          <ac:spMkLst>
            <pc:docMk/>
            <pc:sldMk cId="1262572821" sldId="289"/>
            <ac:spMk id="8" creationId="{C110DF50-D211-47EF-8B7D-6FA719629EEF}"/>
          </ac:spMkLst>
        </pc:spChg>
        <pc:spChg chg="mod">
          <ac:chgData name="Carrie Yemeng (Shi)" userId="c9b07cc1-9aba-426c-b85f-4585fb84bbc6" providerId="ADAL" clId="{571A5176-F359-4A92-A2AD-D73A781AE166}" dt="2022-02-22T03:27:07.586" v="2675" actId="207"/>
          <ac:spMkLst>
            <pc:docMk/>
            <pc:sldMk cId="1262572821" sldId="289"/>
            <ac:spMk id="11" creationId="{4EC63DAD-454C-48C2-835A-07CF299ABE54}"/>
          </ac:spMkLst>
        </pc:spChg>
        <pc:spChg chg="mod">
          <ac:chgData name="Carrie Yemeng (Shi)" userId="c9b07cc1-9aba-426c-b85f-4585fb84bbc6" providerId="ADAL" clId="{571A5176-F359-4A92-A2AD-D73A781AE166}" dt="2022-02-22T03:24:49.218" v="2656" actId="207"/>
          <ac:spMkLst>
            <pc:docMk/>
            <pc:sldMk cId="1262572821" sldId="289"/>
            <ac:spMk id="12" creationId="{B21B8B26-FB65-45AC-B7EA-5FE1ED3E6C5C}"/>
          </ac:spMkLst>
        </pc:spChg>
        <pc:spChg chg="mod">
          <ac:chgData name="Carrie Yemeng (Shi)" userId="c9b07cc1-9aba-426c-b85f-4585fb84bbc6" providerId="ADAL" clId="{571A5176-F359-4A92-A2AD-D73A781AE166}" dt="2022-02-22T01:41:53.317" v="2342" actId="14100"/>
          <ac:spMkLst>
            <pc:docMk/>
            <pc:sldMk cId="1262572821" sldId="289"/>
            <ac:spMk id="14" creationId="{9BF103A5-97FE-48D8-A7E9-B2AB8D29C148}"/>
          </ac:spMkLst>
        </pc:spChg>
        <pc:spChg chg="mod">
          <ac:chgData name="Carrie Yemeng (Shi)" userId="c9b07cc1-9aba-426c-b85f-4585fb84bbc6" providerId="ADAL" clId="{571A5176-F359-4A92-A2AD-D73A781AE166}" dt="2022-02-22T01:31:45.849" v="2321" actId="207"/>
          <ac:spMkLst>
            <pc:docMk/>
            <pc:sldMk cId="1262572821" sldId="289"/>
            <ac:spMk id="18" creationId="{46FBB701-218A-466C-A6DB-C76BE4B7067B}"/>
          </ac:spMkLst>
        </pc:spChg>
        <pc:spChg chg="mod">
          <ac:chgData name="Carrie Yemeng (Shi)" userId="c9b07cc1-9aba-426c-b85f-4585fb84bbc6" providerId="ADAL" clId="{571A5176-F359-4A92-A2AD-D73A781AE166}" dt="2022-02-22T01:31:49.262" v="2322" actId="207"/>
          <ac:spMkLst>
            <pc:docMk/>
            <pc:sldMk cId="1262572821" sldId="289"/>
            <ac:spMk id="19" creationId="{4A8E020F-5E5F-4416-AA96-DB5E0790137E}"/>
          </ac:spMkLst>
        </pc:spChg>
        <pc:spChg chg="mod">
          <ac:chgData name="Carrie Yemeng (Shi)" userId="c9b07cc1-9aba-426c-b85f-4585fb84bbc6" providerId="ADAL" clId="{571A5176-F359-4A92-A2AD-D73A781AE166}" dt="2022-02-22T01:31:53.949" v="2323" actId="207"/>
          <ac:spMkLst>
            <pc:docMk/>
            <pc:sldMk cId="1262572821" sldId="289"/>
            <ac:spMk id="20" creationId="{C004C21E-ABE4-421B-9B70-36B30C16E6AA}"/>
          </ac:spMkLst>
        </pc:spChg>
        <pc:spChg chg="mod">
          <ac:chgData name="Carrie Yemeng (Shi)" userId="c9b07cc1-9aba-426c-b85f-4585fb84bbc6" providerId="ADAL" clId="{571A5176-F359-4A92-A2AD-D73A781AE166}" dt="2022-02-22T03:39:33.268" v="2755" actId="1076"/>
          <ac:spMkLst>
            <pc:docMk/>
            <pc:sldMk cId="1262572821" sldId="289"/>
            <ac:spMk id="41" creationId="{3B441AEF-175B-4B5F-BE9B-236D058E1AA1}"/>
          </ac:spMkLst>
        </pc:spChg>
        <pc:spChg chg="mod">
          <ac:chgData name="Carrie Yemeng (Shi)" userId="c9b07cc1-9aba-426c-b85f-4585fb84bbc6" providerId="ADAL" clId="{571A5176-F359-4A92-A2AD-D73A781AE166}" dt="2022-02-22T01:38:30.956" v="2325" actId="1076"/>
          <ac:spMkLst>
            <pc:docMk/>
            <pc:sldMk cId="1262572821" sldId="289"/>
            <ac:spMk id="42" creationId="{76DDE697-FD0D-4564-AD00-310008FAF274}"/>
          </ac:spMkLst>
        </pc:spChg>
        <pc:spChg chg="add mod">
          <ac:chgData name="Carrie Yemeng (Shi)" userId="c9b07cc1-9aba-426c-b85f-4585fb84bbc6" providerId="ADAL" clId="{571A5176-F359-4A92-A2AD-D73A781AE166}" dt="2022-02-22T01:36:56.787" v="2324"/>
          <ac:spMkLst>
            <pc:docMk/>
            <pc:sldMk cId="1262572821" sldId="289"/>
            <ac:spMk id="43" creationId="{E8E1FD83-E73F-4C08-A625-C87C88AAFC76}"/>
          </ac:spMkLst>
        </pc:spChg>
        <pc:spChg chg="add mod">
          <ac:chgData name="Carrie Yemeng (Shi)" userId="c9b07cc1-9aba-426c-b85f-4585fb84bbc6" providerId="ADAL" clId="{571A5176-F359-4A92-A2AD-D73A781AE166}" dt="2022-02-22T01:40:33.205" v="2331"/>
          <ac:spMkLst>
            <pc:docMk/>
            <pc:sldMk cId="1262572821" sldId="289"/>
            <ac:spMk id="44" creationId="{79E48186-CFA5-4B27-B625-1A1DFECD25C4}"/>
          </ac:spMkLst>
        </pc:spChg>
        <pc:spChg chg="mod">
          <ac:chgData name="Carrie Yemeng (Shi)" userId="c9b07cc1-9aba-426c-b85f-4585fb84bbc6" providerId="ADAL" clId="{571A5176-F359-4A92-A2AD-D73A781AE166}" dt="2022-02-22T01:48:02.772" v="2383"/>
          <ac:spMkLst>
            <pc:docMk/>
            <pc:sldMk cId="1262572821" sldId="289"/>
            <ac:spMk id="48" creationId="{3842A39F-AF63-4E76-8FFB-DAE8A59BB3D6}"/>
          </ac:spMkLst>
        </pc:spChg>
        <pc:spChg chg="mod">
          <ac:chgData name="Carrie Yemeng (Shi)" userId="c9b07cc1-9aba-426c-b85f-4585fb84bbc6" providerId="ADAL" clId="{571A5176-F359-4A92-A2AD-D73A781AE166}" dt="2022-02-22T01:48:02.772" v="2383"/>
          <ac:spMkLst>
            <pc:docMk/>
            <pc:sldMk cId="1262572821" sldId="289"/>
            <ac:spMk id="49" creationId="{8D8949D1-5720-41E2-87D8-7D321B5A9A28}"/>
          </ac:spMkLst>
        </pc:spChg>
        <pc:spChg chg="mod">
          <ac:chgData name="Carrie Yemeng (Shi)" userId="c9b07cc1-9aba-426c-b85f-4585fb84bbc6" providerId="ADAL" clId="{571A5176-F359-4A92-A2AD-D73A781AE166}" dt="2022-02-22T01:48:02.772" v="2383"/>
          <ac:spMkLst>
            <pc:docMk/>
            <pc:sldMk cId="1262572821" sldId="289"/>
            <ac:spMk id="50" creationId="{AB8F4351-60AC-4A32-8772-768611E9178D}"/>
          </ac:spMkLst>
        </pc:spChg>
        <pc:spChg chg="mod">
          <ac:chgData name="Carrie Yemeng (Shi)" userId="c9b07cc1-9aba-426c-b85f-4585fb84bbc6" providerId="ADAL" clId="{571A5176-F359-4A92-A2AD-D73A781AE166}" dt="2022-02-22T01:48:02.772" v="2383"/>
          <ac:spMkLst>
            <pc:docMk/>
            <pc:sldMk cId="1262572821" sldId="289"/>
            <ac:spMk id="51" creationId="{21F6771F-EC9D-4CE9-B9D2-496B7CA6E617}"/>
          </ac:spMkLst>
        </pc:spChg>
        <pc:spChg chg="mod">
          <ac:chgData name="Carrie Yemeng (Shi)" userId="c9b07cc1-9aba-426c-b85f-4585fb84bbc6" providerId="ADAL" clId="{571A5176-F359-4A92-A2AD-D73A781AE166}" dt="2022-02-22T01:48:02.772" v="2383"/>
          <ac:spMkLst>
            <pc:docMk/>
            <pc:sldMk cId="1262572821" sldId="289"/>
            <ac:spMk id="52" creationId="{048CE29D-E0BE-4BE8-AF76-4A1D05ECD09D}"/>
          </ac:spMkLst>
        </pc:spChg>
        <pc:spChg chg="mod">
          <ac:chgData name="Carrie Yemeng (Shi)" userId="c9b07cc1-9aba-426c-b85f-4585fb84bbc6" providerId="ADAL" clId="{571A5176-F359-4A92-A2AD-D73A781AE166}" dt="2022-02-22T01:48:02.772" v="2383"/>
          <ac:spMkLst>
            <pc:docMk/>
            <pc:sldMk cId="1262572821" sldId="289"/>
            <ac:spMk id="53" creationId="{B4718B4E-2A31-4DAD-B3A7-BE2FEE42BE19}"/>
          </ac:spMkLst>
        </pc:spChg>
        <pc:spChg chg="mod">
          <ac:chgData name="Carrie Yemeng (Shi)" userId="c9b07cc1-9aba-426c-b85f-4585fb84bbc6" providerId="ADAL" clId="{571A5176-F359-4A92-A2AD-D73A781AE166}" dt="2022-02-22T01:48:02.772" v="2383"/>
          <ac:spMkLst>
            <pc:docMk/>
            <pc:sldMk cId="1262572821" sldId="289"/>
            <ac:spMk id="54" creationId="{518F6AE7-D2F2-4DEC-B42C-861179F2EFE2}"/>
          </ac:spMkLst>
        </pc:spChg>
        <pc:spChg chg="mod">
          <ac:chgData name="Carrie Yemeng (Shi)" userId="c9b07cc1-9aba-426c-b85f-4585fb84bbc6" providerId="ADAL" clId="{571A5176-F359-4A92-A2AD-D73A781AE166}" dt="2022-02-22T01:48:02.772" v="2383"/>
          <ac:spMkLst>
            <pc:docMk/>
            <pc:sldMk cId="1262572821" sldId="289"/>
            <ac:spMk id="55" creationId="{451E961A-514B-4D17-BCE3-311ECC7C11F2}"/>
          </ac:spMkLst>
        </pc:spChg>
        <pc:spChg chg="mod">
          <ac:chgData name="Carrie Yemeng (Shi)" userId="c9b07cc1-9aba-426c-b85f-4585fb84bbc6" providerId="ADAL" clId="{571A5176-F359-4A92-A2AD-D73A781AE166}" dt="2022-02-22T01:48:02.772" v="2383"/>
          <ac:spMkLst>
            <pc:docMk/>
            <pc:sldMk cId="1262572821" sldId="289"/>
            <ac:spMk id="56" creationId="{BEF3DFDB-D927-4E53-B6DB-FE66BCEEDE49}"/>
          </ac:spMkLst>
        </pc:spChg>
        <pc:spChg chg="mod">
          <ac:chgData name="Carrie Yemeng (Shi)" userId="c9b07cc1-9aba-426c-b85f-4585fb84bbc6" providerId="ADAL" clId="{571A5176-F359-4A92-A2AD-D73A781AE166}" dt="2022-02-22T01:48:02.772" v="2383"/>
          <ac:spMkLst>
            <pc:docMk/>
            <pc:sldMk cId="1262572821" sldId="289"/>
            <ac:spMk id="57" creationId="{111CE5A6-0AA6-4F5E-9A79-551D5242B11F}"/>
          </ac:spMkLst>
        </pc:spChg>
        <pc:spChg chg="mod">
          <ac:chgData name="Carrie Yemeng (Shi)" userId="c9b07cc1-9aba-426c-b85f-4585fb84bbc6" providerId="ADAL" clId="{571A5176-F359-4A92-A2AD-D73A781AE166}" dt="2022-02-22T01:48:02.772" v="2383"/>
          <ac:spMkLst>
            <pc:docMk/>
            <pc:sldMk cId="1262572821" sldId="289"/>
            <ac:spMk id="58" creationId="{63540612-BBE3-4F88-9EA4-D0EF85C07A60}"/>
          </ac:spMkLst>
        </pc:spChg>
        <pc:spChg chg="mod">
          <ac:chgData name="Carrie Yemeng (Shi)" userId="c9b07cc1-9aba-426c-b85f-4585fb84bbc6" providerId="ADAL" clId="{571A5176-F359-4A92-A2AD-D73A781AE166}" dt="2022-02-22T01:48:02.772" v="2383"/>
          <ac:spMkLst>
            <pc:docMk/>
            <pc:sldMk cId="1262572821" sldId="289"/>
            <ac:spMk id="59" creationId="{46415168-0F99-4BB7-B90A-67335AC6F31E}"/>
          </ac:spMkLst>
        </pc:spChg>
        <pc:spChg chg="mod">
          <ac:chgData name="Carrie Yemeng (Shi)" userId="c9b07cc1-9aba-426c-b85f-4585fb84bbc6" providerId="ADAL" clId="{571A5176-F359-4A92-A2AD-D73A781AE166}" dt="2022-02-22T01:48:02.772" v="2383"/>
          <ac:spMkLst>
            <pc:docMk/>
            <pc:sldMk cId="1262572821" sldId="289"/>
            <ac:spMk id="60" creationId="{CDF4794B-97B7-44FB-94C9-B7EE4DEBA8C7}"/>
          </ac:spMkLst>
        </pc:spChg>
        <pc:spChg chg="mod">
          <ac:chgData name="Carrie Yemeng (Shi)" userId="c9b07cc1-9aba-426c-b85f-4585fb84bbc6" providerId="ADAL" clId="{571A5176-F359-4A92-A2AD-D73A781AE166}" dt="2022-02-22T01:48:02.772" v="2383"/>
          <ac:spMkLst>
            <pc:docMk/>
            <pc:sldMk cId="1262572821" sldId="289"/>
            <ac:spMk id="61" creationId="{B24B1803-341A-4ACE-BEA3-A25C82AC4211}"/>
          </ac:spMkLst>
        </pc:spChg>
        <pc:spChg chg="mod">
          <ac:chgData name="Carrie Yemeng (Shi)" userId="c9b07cc1-9aba-426c-b85f-4585fb84bbc6" providerId="ADAL" clId="{571A5176-F359-4A92-A2AD-D73A781AE166}" dt="2022-02-22T01:48:02.772" v="2383"/>
          <ac:spMkLst>
            <pc:docMk/>
            <pc:sldMk cId="1262572821" sldId="289"/>
            <ac:spMk id="62" creationId="{0BA98FDB-2661-43C3-8047-AB4B21F0B347}"/>
          </ac:spMkLst>
        </pc:spChg>
        <pc:spChg chg="mod">
          <ac:chgData name="Carrie Yemeng (Shi)" userId="c9b07cc1-9aba-426c-b85f-4585fb84bbc6" providerId="ADAL" clId="{571A5176-F359-4A92-A2AD-D73A781AE166}" dt="2022-02-22T01:48:02.772" v="2383"/>
          <ac:spMkLst>
            <pc:docMk/>
            <pc:sldMk cId="1262572821" sldId="289"/>
            <ac:spMk id="63" creationId="{FC25A9B4-9E22-44BD-BFEA-27AC7D975A99}"/>
          </ac:spMkLst>
        </pc:spChg>
        <pc:spChg chg="mod">
          <ac:chgData name="Carrie Yemeng (Shi)" userId="c9b07cc1-9aba-426c-b85f-4585fb84bbc6" providerId="ADAL" clId="{571A5176-F359-4A92-A2AD-D73A781AE166}" dt="2022-02-22T01:48:02.772" v="2383"/>
          <ac:spMkLst>
            <pc:docMk/>
            <pc:sldMk cId="1262572821" sldId="289"/>
            <ac:spMk id="64" creationId="{3FED7791-F6C6-4C48-8BF8-A99115B8A881}"/>
          </ac:spMkLst>
        </pc:spChg>
        <pc:spChg chg="mod">
          <ac:chgData name="Carrie Yemeng (Shi)" userId="c9b07cc1-9aba-426c-b85f-4585fb84bbc6" providerId="ADAL" clId="{571A5176-F359-4A92-A2AD-D73A781AE166}" dt="2022-02-22T01:48:02.772" v="2383"/>
          <ac:spMkLst>
            <pc:docMk/>
            <pc:sldMk cId="1262572821" sldId="289"/>
            <ac:spMk id="65" creationId="{9F64D3DB-25E3-4BB8-AD9D-CDFF19AFC04D}"/>
          </ac:spMkLst>
        </pc:spChg>
        <pc:spChg chg="mod">
          <ac:chgData name="Carrie Yemeng (Shi)" userId="c9b07cc1-9aba-426c-b85f-4585fb84bbc6" providerId="ADAL" clId="{571A5176-F359-4A92-A2AD-D73A781AE166}" dt="2022-02-22T01:48:02.772" v="2383"/>
          <ac:spMkLst>
            <pc:docMk/>
            <pc:sldMk cId="1262572821" sldId="289"/>
            <ac:spMk id="66" creationId="{FD525001-2C66-4F35-ADD8-8C7F2F8EE2B6}"/>
          </ac:spMkLst>
        </pc:spChg>
        <pc:spChg chg="mod">
          <ac:chgData name="Carrie Yemeng (Shi)" userId="c9b07cc1-9aba-426c-b85f-4585fb84bbc6" providerId="ADAL" clId="{571A5176-F359-4A92-A2AD-D73A781AE166}" dt="2022-02-22T01:48:02.772" v="2383"/>
          <ac:spMkLst>
            <pc:docMk/>
            <pc:sldMk cId="1262572821" sldId="289"/>
            <ac:spMk id="67" creationId="{B6876749-999E-456C-BA71-685DDF05CD6D}"/>
          </ac:spMkLst>
        </pc:spChg>
        <pc:spChg chg="mod">
          <ac:chgData name="Carrie Yemeng (Shi)" userId="c9b07cc1-9aba-426c-b85f-4585fb84bbc6" providerId="ADAL" clId="{571A5176-F359-4A92-A2AD-D73A781AE166}" dt="2022-02-22T01:48:02.772" v="2383"/>
          <ac:spMkLst>
            <pc:docMk/>
            <pc:sldMk cId="1262572821" sldId="289"/>
            <ac:spMk id="68" creationId="{0702FBFA-22A1-40B0-AF3E-5EE52E94A869}"/>
          </ac:spMkLst>
        </pc:spChg>
        <pc:spChg chg="mod">
          <ac:chgData name="Carrie Yemeng (Shi)" userId="c9b07cc1-9aba-426c-b85f-4585fb84bbc6" providerId="ADAL" clId="{571A5176-F359-4A92-A2AD-D73A781AE166}" dt="2022-02-22T01:48:02.772" v="2383"/>
          <ac:spMkLst>
            <pc:docMk/>
            <pc:sldMk cId="1262572821" sldId="289"/>
            <ac:spMk id="69" creationId="{D54F75E5-40BF-48E1-8603-F8EE234638E5}"/>
          </ac:spMkLst>
        </pc:spChg>
        <pc:spChg chg="mod">
          <ac:chgData name="Carrie Yemeng (Shi)" userId="c9b07cc1-9aba-426c-b85f-4585fb84bbc6" providerId="ADAL" clId="{571A5176-F359-4A92-A2AD-D73A781AE166}" dt="2022-02-22T01:48:02.772" v="2383"/>
          <ac:spMkLst>
            <pc:docMk/>
            <pc:sldMk cId="1262572821" sldId="289"/>
            <ac:spMk id="70" creationId="{42CC7F7C-1664-4A96-8793-23902C3FD40D}"/>
          </ac:spMkLst>
        </pc:spChg>
        <pc:spChg chg="mod">
          <ac:chgData name="Carrie Yemeng (Shi)" userId="c9b07cc1-9aba-426c-b85f-4585fb84bbc6" providerId="ADAL" clId="{571A5176-F359-4A92-A2AD-D73A781AE166}" dt="2022-02-22T01:48:02.772" v="2383"/>
          <ac:spMkLst>
            <pc:docMk/>
            <pc:sldMk cId="1262572821" sldId="289"/>
            <ac:spMk id="71" creationId="{56031A47-F7E6-4856-8D9E-B5EF26867CF7}"/>
          </ac:spMkLst>
        </pc:spChg>
        <pc:spChg chg="mod">
          <ac:chgData name="Carrie Yemeng (Shi)" userId="c9b07cc1-9aba-426c-b85f-4585fb84bbc6" providerId="ADAL" clId="{571A5176-F359-4A92-A2AD-D73A781AE166}" dt="2022-02-22T01:48:02.772" v="2383"/>
          <ac:spMkLst>
            <pc:docMk/>
            <pc:sldMk cId="1262572821" sldId="289"/>
            <ac:spMk id="72" creationId="{4EB94966-A455-4E5C-BCE2-06EA67121D8E}"/>
          </ac:spMkLst>
        </pc:spChg>
        <pc:spChg chg="mod">
          <ac:chgData name="Carrie Yemeng (Shi)" userId="c9b07cc1-9aba-426c-b85f-4585fb84bbc6" providerId="ADAL" clId="{571A5176-F359-4A92-A2AD-D73A781AE166}" dt="2022-02-22T01:48:02.772" v="2383"/>
          <ac:spMkLst>
            <pc:docMk/>
            <pc:sldMk cId="1262572821" sldId="289"/>
            <ac:spMk id="73" creationId="{7E4C45D0-F797-4DC8-8ABC-D209A7F4C80B}"/>
          </ac:spMkLst>
        </pc:spChg>
        <pc:spChg chg="mod">
          <ac:chgData name="Carrie Yemeng (Shi)" userId="c9b07cc1-9aba-426c-b85f-4585fb84bbc6" providerId="ADAL" clId="{571A5176-F359-4A92-A2AD-D73A781AE166}" dt="2022-02-22T01:48:02.772" v="2383"/>
          <ac:spMkLst>
            <pc:docMk/>
            <pc:sldMk cId="1262572821" sldId="289"/>
            <ac:spMk id="74" creationId="{600CEC5B-7832-45A9-B0FF-203A8F7909B8}"/>
          </ac:spMkLst>
        </pc:spChg>
        <pc:spChg chg="mod">
          <ac:chgData name="Carrie Yemeng (Shi)" userId="c9b07cc1-9aba-426c-b85f-4585fb84bbc6" providerId="ADAL" clId="{571A5176-F359-4A92-A2AD-D73A781AE166}" dt="2022-02-22T01:48:02.772" v="2383"/>
          <ac:spMkLst>
            <pc:docMk/>
            <pc:sldMk cId="1262572821" sldId="289"/>
            <ac:spMk id="75" creationId="{8525CD89-155B-4BBE-B491-1D0792B6E01D}"/>
          </ac:spMkLst>
        </pc:spChg>
        <pc:spChg chg="mod">
          <ac:chgData name="Carrie Yemeng (Shi)" userId="c9b07cc1-9aba-426c-b85f-4585fb84bbc6" providerId="ADAL" clId="{571A5176-F359-4A92-A2AD-D73A781AE166}" dt="2022-02-22T01:48:02.772" v="2383"/>
          <ac:spMkLst>
            <pc:docMk/>
            <pc:sldMk cId="1262572821" sldId="289"/>
            <ac:spMk id="76" creationId="{0AD3584F-8D2B-4E8F-BB3B-39B720A053D5}"/>
          </ac:spMkLst>
        </pc:spChg>
        <pc:spChg chg="mod">
          <ac:chgData name="Carrie Yemeng (Shi)" userId="c9b07cc1-9aba-426c-b85f-4585fb84bbc6" providerId="ADAL" clId="{571A5176-F359-4A92-A2AD-D73A781AE166}" dt="2022-02-22T01:48:02.772" v="2383"/>
          <ac:spMkLst>
            <pc:docMk/>
            <pc:sldMk cId="1262572821" sldId="289"/>
            <ac:spMk id="77" creationId="{4BBA152C-FAA5-4CB0-8084-4AF747D93F04}"/>
          </ac:spMkLst>
        </pc:spChg>
        <pc:spChg chg="mod">
          <ac:chgData name="Carrie Yemeng (Shi)" userId="c9b07cc1-9aba-426c-b85f-4585fb84bbc6" providerId="ADAL" clId="{571A5176-F359-4A92-A2AD-D73A781AE166}" dt="2022-02-22T01:48:02.772" v="2383"/>
          <ac:spMkLst>
            <pc:docMk/>
            <pc:sldMk cId="1262572821" sldId="289"/>
            <ac:spMk id="78" creationId="{1A40EE95-8F24-48CF-93CF-232853DF6603}"/>
          </ac:spMkLst>
        </pc:spChg>
        <pc:spChg chg="mod">
          <ac:chgData name="Carrie Yemeng (Shi)" userId="c9b07cc1-9aba-426c-b85f-4585fb84bbc6" providerId="ADAL" clId="{571A5176-F359-4A92-A2AD-D73A781AE166}" dt="2022-02-22T01:48:02.772" v="2383"/>
          <ac:spMkLst>
            <pc:docMk/>
            <pc:sldMk cId="1262572821" sldId="289"/>
            <ac:spMk id="79" creationId="{84259958-02E0-406A-BB87-AADBF4C51FAF}"/>
          </ac:spMkLst>
        </pc:spChg>
        <pc:spChg chg="mod">
          <ac:chgData name="Carrie Yemeng (Shi)" userId="c9b07cc1-9aba-426c-b85f-4585fb84bbc6" providerId="ADAL" clId="{571A5176-F359-4A92-A2AD-D73A781AE166}" dt="2022-02-22T01:48:02.772" v="2383"/>
          <ac:spMkLst>
            <pc:docMk/>
            <pc:sldMk cId="1262572821" sldId="289"/>
            <ac:spMk id="80" creationId="{F47B341E-B55F-40C1-9D51-A014F903E290}"/>
          </ac:spMkLst>
        </pc:spChg>
        <pc:spChg chg="mod">
          <ac:chgData name="Carrie Yemeng (Shi)" userId="c9b07cc1-9aba-426c-b85f-4585fb84bbc6" providerId="ADAL" clId="{571A5176-F359-4A92-A2AD-D73A781AE166}" dt="2022-02-22T01:48:02.772" v="2383"/>
          <ac:spMkLst>
            <pc:docMk/>
            <pc:sldMk cId="1262572821" sldId="289"/>
            <ac:spMk id="81" creationId="{D7886863-1495-4FCE-BFEE-C900A11FB504}"/>
          </ac:spMkLst>
        </pc:spChg>
        <pc:spChg chg="mod">
          <ac:chgData name="Carrie Yemeng (Shi)" userId="c9b07cc1-9aba-426c-b85f-4585fb84bbc6" providerId="ADAL" clId="{571A5176-F359-4A92-A2AD-D73A781AE166}" dt="2022-02-22T01:48:02.772" v="2383"/>
          <ac:spMkLst>
            <pc:docMk/>
            <pc:sldMk cId="1262572821" sldId="289"/>
            <ac:spMk id="82" creationId="{B227DDAD-EAFF-4230-8662-24AE6DB1814C}"/>
          </ac:spMkLst>
        </pc:spChg>
        <pc:spChg chg="mod">
          <ac:chgData name="Carrie Yemeng (Shi)" userId="c9b07cc1-9aba-426c-b85f-4585fb84bbc6" providerId="ADAL" clId="{571A5176-F359-4A92-A2AD-D73A781AE166}" dt="2022-02-22T01:48:02.772" v="2383"/>
          <ac:spMkLst>
            <pc:docMk/>
            <pc:sldMk cId="1262572821" sldId="289"/>
            <ac:spMk id="83" creationId="{95D4E33F-284D-4D67-A8AC-BCFAE995D6F8}"/>
          </ac:spMkLst>
        </pc:spChg>
        <pc:spChg chg="mod">
          <ac:chgData name="Carrie Yemeng (Shi)" userId="c9b07cc1-9aba-426c-b85f-4585fb84bbc6" providerId="ADAL" clId="{571A5176-F359-4A92-A2AD-D73A781AE166}" dt="2022-02-22T01:48:02.772" v="2383"/>
          <ac:spMkLst>
            <pc:docMk/>
            <pc:sldMk cId="1262572821" sldId="289"/>
            <ac:spMk id="84" creationId="{3A85CD08-F380-43AA-B6A7-F62671BD2258}"/>
          </ac:spMkLst>
        </pc:spChg>
        <pc:spChg chg="mod">
          <ac:chgData name="Carrie Yemeng (Shi)" userId="c9b07cc1-9aba-426c-b85f-4585fb84bbc6" providerId="ADAL" clId="{571A5176-F359-4A92-A2AD-D73A781AE166}" dt="2022-02-22T01:48:02.772" v="2383"/>
          <ac:spMkLst>
            <pc:docMk/>
            <pc:sldMk cId="1262572821" sldId="289"/>
            <ac:spMk id="85" creationId="{3D057D90-08AB-41C8-8404-866EE1B21D43}"/>
          </ac:spMkLst>
        </pc:spChg>
        <pc:spChg chg="mod">
          <ac:chgData name="Carrie Yemeng (Shi)" userId="c9b07cc1-9aba-426c-b85f-4585fb84bbc6" providerId="ADAL" clId="{571A5176-F359-4A92-A2AD-D73A781AE166}" dt="2022-02-22T01:48:02.772" v="2383"/>
          <ac:spMkLst>
            <pc:docMk/>
            <pc:sldMk cId="1262572821" sldId="289"/>
            <ac:spMk id="86" creationId="{7E8E751E-B6A4-4B3A-A7A8-591FCB89AE35}"/>
          </ac:spMkLst>
        </pc:spChg>
        <pc:spChg chg="mod">
          <ac:chgData name="Carrie Yemeng (Shi)" userId="c9b07cc1-9aba-426c-b85f-4585fb84bbc6" providerId="ADAL" clId="{571A5176-F359-4A92-A2AD-D73A781AE166}" dt="2022-02-22T01:48:02.772" v="2383"/>
          <ac:spMkLst>
            <pc:docMk/>
            <pc:sldMk cId="1262572821" sldId="289"/>
            <ac:spMk id="87" creationId="{E9B1C57F-B8DF-4920-973C-649AE44076EF}"/>
          </ac:spMkLst>
        </pc:spChg>
        <pc:spChg chg="mod">
          <ac:chgData name="Carrie Yemeng (Shi)" userId="c9b07cc1-9aba-426c-b85f-4585fb84bbc6" providerId="ADAL" clId="{571A5176-F359-4A92-A2AD-D73A781AE166}" dt="2022-02-22T01:48:02.772" v="2383"/>
          <ac:spMkLst>
            <pc:docMk/>
            <pc:sldMk cId="1262572821" sldId="289"/>
            <ac:spMk id="88" creationId="{97ECBD4A-6D3B-4A9F-9554-F9BE1563A6A6}"/>
          </ac:spMkLst>
        </pc:spChg>
        <pc:spChg chg="mod">
          <ac:chgData name="Carrie Yemeng (Shi)" userId="c9b07cc1-9aba-426c-b85f-4585fb84bbc6" providerId="ADAL" clId="{571A5176-F359-4A92-A2AD-D73A781AE166}" dt="2022-02-22T01:48:02.772" v="2383"/>
          <ac:spMkLst>
            <pc:docMk/>
            <pc:sldMk cId="1262572821" sldId="289"/>
            <ac:spMk id="89" creationId="{E956CEE7-C8D1-485D-AB29-05E1DDC19F71}"/>
          </ac:spMkLst>
        </pc:spChg>
        <pc:spChg chg="mod">
          <ac:chgData name="Carrie Yemeng (Shi)" userId="c9b07cc1-9aba-426c-b85f-4585fb84bbc6" providerId="ADAL" clId="{571A5176-F359-4A92-A2AD-D73A781AE166}" dt="2022-02-22T01:48:02.772" v="2383"/>
          <ac:spMkLst>
            <pc:docMk/>
            <pc:sldMk cId="1262572821" sldId="289"/>
            <ac:spMk id="90" creationId="{F730C0B6-B22B-48C4-8DD8-AA7D5E6185F7}"/>
          </ac:spMkLst>
        </pc:spChg>
        <pc:spChg chg="mod">
          <ac:chgData name="Carrie Yemeng (Shi)" userId="c9b07cc1-9aba-426c-b85f-4585fb84bbc6" providerId="ADAL" clId="{571A5176-F359-4A92-A2AD-D73A781AE166}" dt="2022-02-22T01:48:02.772" v="2383"/>
          <ac:spMkLst>
            <pc:docMk/>
            <pc:sldMk cId="1262572821" sldId="289"/>
            <ac:spMk id="91" creationId="{86F21157-6B56-44A9-B68F-E2E094E7DA2E}"/>
          </ac:spMkLst>
        </pc:spChg>
        <pc:spChg chg="mod">
          <ac:chgData name="Carrie Yemeng (Shi)" userId="c9b07cc1-9aba-426c-b85f-4585fb84bbc6" providerId="ADAL" clId="{571A5176-F359-4A92-A2AD-D73A781AE166}" dt="2022-02-22T01:48:02.772" v="2383"/>
          <ac:spMkLst>
            <pc:docMk/>
            <pc:sldMk cId="1262572821" sldId="289"/>
            <ac:spMk id="92" creationId="{49359867-65CE-459A-A512-D4027901128E}"/>
          </ac:spMkLst>
        </pc:spChg>
        <pc:spChg chg="mod">
          <ac:chgData name="Carrie Yemeng (Shi)" userId="c9b07cc1-9aba-426c-b85f-4585fb84bbc6" providerId="ADAL" clId="{571A5176-F359-4A92-A2AD-D73A781AE166}" dt="2022-02-22T01:48:02.772" v="2383"/>
          <ac:spMkLst>
            <pc:docMk/>
            <pc:sldMk cId="1262572821" sldId="289"/>
            <ac:spMk id="93" creationId="{59ACBD39-42F4-44DD-A3D1-7B50DF3B965C}"/>
          </ac:spMkLst>
        </pc:spChg>
        <pc:spChg chg="mod">
          <ac:chgData name="Carrie Yemeng (Shi)" userId="c9b07cc1-9aba-426c-b85f-4585fb84bbc6" providerId="ADAL" clId="{571A5176-F359-4A92-A2AD-D73A781AE166}" dt="2022-02-22T01:48:02.772" v="2383"/>
          <ac:spMkLst>
            <pc:docMk/>
            <pc:sldMk cId="1262572821" sldId="289"/>
            <ac:spMk id="94" creationId="{2CC0B909-3B88-4A8A-A375-B994617E5046}"/>
          </ac:spMkLst>
        </pc:spChg>
        <pc:spChg chg="mod">
          <ac:chgData name="Carrie Yemeng (Shi)" userId="c9b07cc1-9aba-426c-b85f-4585fb84bbc6" providerId="ADAL" clId="{571A5176-F359-4A92-A2AD-D73A781AE166}" dt="2022-02-22T01:48:02.772" v="2383"/>
          <ac:spMkLst>
            <pc:docMk/>
            <pc:sldMk cId="1262572821" sldId="289"/>
            <ac:spMk id="95" creationId="{DB34FAF3-0661-4848-A136-9698CB2CCA86}"/>
          </ac:spMkLst>
        </pc:spChg>
        <pc:spChg chg="mod">
          <ac:chgData name="Carrie Yemeng (Shi)" userId="c9b07cc1-9aba-426c-b85f-4585fb84bbc6" providerId="ADAL" clId="{571A5176-F359-4A92-A2AD-D73A781AE166}" dt="2022-02-22T01:48:02.772" v="2383"/>
          <ac:spMkLst>
            <pc:docMk/>
            <pc:sldMk cId="1262572821" sldId="289"/>
            <ac:spMk id="96" creationId="{38FA792E-21C0-4721-ABE9-924296717FCA}"/>
          </ac:spMkLst>
        </pc:spChg>
        <pc:spChg chg="mod">
          <ac:chgData name="Carrie Yemeng (Shi)" userId="c9b07cc1-9aba-426c-b85f-4585fb84bbc6" providerId="ADAL" clId="{571A5176-F359-4A92-A2AD-D73A781AE166}" dt="2022-02-22T01:48:02.772" v="2383"/>
          <ac:spMkLst>
            <pc:docMk/>
            <pc:sldMk cId="1262572821" sldId="289"/>
            <ac:spMk id="97" creationId="{25EC9645-9287-488C-B50D-88904F563FBE}"/>
          </ac:spMkLst>
        </pc:spChg>
        <pc:spChg chg="mod">
          <ac:chgData name="Carrie Yemeng (Shi)" userId="c9b07cc1-9aba-426c-b85f-4585fb84bbc6" providerId="ADAL" clId="{571A5176-F359-4A92-A2AD-D73A781AE166}" dt="2022-02-22T01:48:02.772" v="2383"/>
          <ac:spMkLst>
            <pc:docMk/>
            <pc:sldMk cId="1262572821" sldId="289"/>
            <ac:spMk id="98" creationId="{14CB8BC9-6FFF-4D12-B6B9-1A27A40BB25A}"/>
          </ac:spMkLst>
        </pc:spChg>
        <pc:spChg chg="mod">
          <ac:chgData name="Carrie Yemeng (Shi)" userId="c9b07cc1-9aba-426c-b85f-4585fb84bbc6" providerId="ADAL" clId="{571A5176-F359-4A92-A2AD-D73A781AE166}" dt="2022-02-22T01:48:02.772" v="2383"/>
          <ac:spMkLst>
            <pc:docMk/>
            <pc:sldMk cId="1262572821" sldId="289"/>
            <ac:spMk id="99" creationId="{EF389658-5869-411A-B42D-E695F1686C67}"/>
          </ac:spMkLst>
        </pc:spChg>
        <pc:spChg chg="mod">
          <ac:chgData name="Carrie Yemeng (Shi)" userId="c9b07cc1-9aba-426c-b85f-4585fb84bbc6" providerId="ADAL" clId="{571A5176-F359-4A92-A2AD-D73A781AE166}" dt="2022-02-22T01:48:02.772" v="2383"/>
          <ac:spMkLst>
            <pc:docMk/>
            <pc:sldMk cId="1262572821" sldId="289"/>
            <ac:spMk id="100" creationId="{004BB083-3A63-4343-98AD-EA7475A5C118}"/>
          </ac:spMkLst>
        </pc:spChg>
        <pc:spChg chg="add del mod">
          <ac:chgData name="Carrie Yemeng (Shi)" userId="c9b07cc1-9aba-426c-b85f-4585fb84bbc6" providerId="ADAL" clId="{571A5176-F359-4A92-A2AD-D73A781AE166}" dt="2022-02-22T03:21:25.556" v="2628"/>
          <ac:spMkLst>
            <pc:docMk/>
            <pc:sldMk cId="1262572821" sldId="289"/>
            <ac:spMk id="101" creationId="{C1F2F681-526E-46C7-A98D-E4307A7A01E4}"/>
          </ac:spMkLst>
        </pc:spChg>
        <pc:spChg chg="add del mod">
          <ac:chgData name="Carrie Yemeng (Shi)" userId="c9b07cc1-9aba-426c-b85f-4585fb84bbc6" providerId="ADAL" clId="{571A5176-F359-4A92-A2AD-D73A781AE166}" dt="2022-02-22T03:21:25.556" v="2628"/>
          <ac:spMkLst>
            <pc:docMk/>
            <pc:sldMk cId="1262572821" sldId="289"/>
            <ac:spMk id="102" creationId="{EB94976C-F39A-49B4-9A7B-175CBF086B9D}"/>
          </ac:spMkLst>
        </pc:spChg>
        <pc:spChg chg="add del mod">
          <ac:chgData name="Carrie Yemeng (Shi)" userId="c9b07cc1-9aba-426c-b85f-4585fb84bbc6" providerId="ADAL" clId="{571A5176-F359-4A92-A2AD-D73A781AE166}" dt="2022-02-22T03:25:20.085" v="2659" actId="478"/>
          <ac:spMkLst>
            <pc:docMk/>
            <pc:sldMk cId="1262572821" sldId="289"/>
            <ac:spMk id="103" creationId="{A5DA7222-2A1C-4A9F-930A-9B8D5EC21BB2}"/>
          </ac:spMkLst>
        </pc:spChg>
        <pc:spChg chg="add mod">
          <ac:chgData name="Carrie Yemeng (Shi)" userId="c9b07cc1-9aba-426c-b85f-4585fb84bbc6" providerId="ADAL" clId="{571A5176-F359-4A92-A2AD-D73A781AE166}" dt="2022-02-22T03:26:23.547" v="2671" actId="206"/>
          <ac:spMkLst>
            <pc:docMk/>
            <pc:sldMk cId="1262572821" sldId="289"/>
            <ac:spMk id="104" creationId="{2F34DBAB-3B31-4EA1-B573-2546C4F2BC4F}"/>
          </ac:spMkLst>
        </pc:spChg>
        <pc:spChg chg="add mod">
          <ac:chgData name="Carrie Yemeng (Shi)" userId="c9b07cc1-9aba-426c-b85f-4585fb84bbc6" providerId="ADAL" clId="{571A5176-F359-4A92-A2AD-D73A781AE166}" dt="2022-02-22T03:21:32.274" v="2629"/>
          <ac:spMkLst>
            <pc:docMk/>
            <pc:sldMk cId="1262572821" sldId="289"/>
            <ac:spMk id="105" creationId="{BD40FAD6-7E8D-4A98-B4A8-6D1EAE35D7ED}"/>
          </ac:spMkLst>
        </pc:spChg>
        <pc:spChg chg="add del mod ord">
          <ac:chgData name="Carrie Yemeng (Shi)" userId="c9b07cc1-9aba-426c-b85f-4585fb84bbc6" providerId="ADAL" clId="{571A5176-F359-4A92-A2AD-D73A781AE166}" dt="2022-02-22T03:40:47.403" v="2767" actId="478"/>
          <ac:spMkLst>
            <pc:docMk/>
            <pc:sldMk cId="1262572821" sldId="289"/>
            <ac:spMk id="106" creationId="{AF8071CA-C602-4EE5-9EC1-579E8AC3A5B3}"/>
          </ac:spMkLst>
        </pc:spChg>
        <pc:spChg chg="add mod ord">
          <ac:chgData name="Carrie Yemeng (Shi)" userId="c9b07cc1-9aba-426c-b85f-4585fb84bbc6" providerId="ADAL" clId="{571A5176-F359-4A92-A2AD-D73A781AE166}" dt="2022-02-22T03:40:49.742" v="2769" actId="167"/>
          <ac:spMkLst>
            <pc:docMk/>
            <pc:sldMk cId="1262572821" sldId="289"/>
            <ac:spMk id="107" creationId="{0E7F906D-475E-4321-9B16-E1F8855E327C}"/>
          </ac:spMkLst>
        </pc:spChg>
        <pc:grpChg chg="mod">
          <ac:chgData name="Carrie Yemeng (Shi)" userId="c9b07cc1-9aba-426c-b85f-4585fb84bbc6" providerId="ADAL" clId="{571A5176-F359-4A92-A2AD-D73A781AE166}" dt="2022-02-22T03:39:33.268" v="2755" actId="1076"/>
          <ac:grpSpMkLst>
            <pc:docMk/>
            <pc:sldMk cId="1262572821" sldId="289"/>
            <ac:grpSpMk id="40" creationId="{89D5A524-A111-47F8-9F9B-5827962A6281}"/>
          </ac:grpSpMkLst>
        </pc:grpChg>
        <pc:grpChg chg="add mod">
          <ac:chgData name="Carrie Yemeng (Shi)" userId="c9b07cc1-9aba-426c-b85f-4585fb84bbc6" providerId="ADAL" clId="{571A5176-F359-4A92-A2AD-D73A781AE166}" dt="2022-02-22T03:21:41.093" v="2630" actId="1076"/>
          <ac:grpSpMkLst>
            <pc:docMk/>
            <pc:sldMk cId="1262572821" sldId="289"/>
            <ac:grpSpMk id="45" creationId="{CABD08FE-E8B3-4517-846B-40C6A3C2B916}"/>
          </ac:grpSpMkLst>
        </pc:grpChg>
        <pc:grpChg chg="mod">
          <ac:chgData name="Carrie Yemeng (Shi)" userId="c9b07cc1-9aba-426c-b85f-4585fb84bbc6" providerId="ADAL" clId="{571A5176-F359-4A92-A2AD-D73A781AE166}" dt="2022-02-22T01:48:02.772" v="2383"/>
          <ac:grpSpMkLst>
            <pc:docMk/>
            <pc:sldMk cId="1262572821" sldId="289"/>
            <ac:grpSpMk id="46" creationId="{AFF13192-15F4-4723-B450-FA0271C6882D}"/>
          </ac:grpSpMkLst>
        </pc:grpChg>
        <pc:grpChg chg="mod">
          <ac:chgData name="Carrie Yemeng (Shi)" userId="c9b07cc1-9aba-426c-b85f-4585fb84bbc6" providerId="ADAL" clId="{571A5176-F359-4A92-A2AD-D73A781AE166}" dt="2022-02-22T01:48:02.772" v="2383"/>
          <ac:grpSpMkLst>
            <pc:docMk/>
            <pc:sldMk cId="1262572821" sldId="289"/>
            <ac:grpSpMk id="47" creationId="{EF686F75-7AF3-4CE0-9861-62683DCA80A8}"/>
          </ac:grpSpMkLst>
        </pc:grpChg>
        <pc:graphicFrameChg chg="mod modGraphic">
          <ac:chgData name="Carrie Yemeng (Shi)" userId="c9b07cc1-9aba-426c-b85f-4585fb84bbc6" providerId="ADAL" clId="{571A5176-F359-4A92-A2AD-D73A781AE166}" dt="2022-02-22T07:24:12.990" v="2799" actId="2711"/>
          <ac:graphicFrameMkLst>
            <pc:docMk/>
            <pc:sldMk cId="1262572821" sldId="289"/>
            <ac:graphicFrameMk id="3" creationId="{E10BABFF-664C-46EF-899C-5DAA44A63D01}"/>
          </ac:graphicFrameMkLst>
        </pc:graphicFrameChg>
        <pc:picChg chg="del">
          <ac:chgData name="Carrie Yemeng (Shi)" userId="c9b07cc1-9aba-426c-b85f-4585fb84bbc6" providerId="ADAL" clId="{571A5176-F359-4A92-A2AD-D73A781AE166}" dt="2022-02-22T01:48:02.083" v="2382" actId="478"/>
          <ac:picMkLst>
            <pc:docMk/>
            <pc:sldMk cId="1262572821" sldId="289"/>
            <ac:picMk id="9" creationId="{686E8E05-F03E-4489-A8CD-813CBB2791AF}"/>
          </ac:picMkLst>
        </pc:picChg>
      </pc:sldChg>
      <pc:sldChg chg="addSp delSp modSp add mod ord">
        <pc:chgData name="Carrie Yemeng (Shi)" userId="c9b07cc1-9aba-426c-b85f-4585fb84bbc6" providerId="ADAL" clId="{571A5176-F359-4A92-A2AD-D73A781AE166}" dt="2022-02-22T07:25:44.658" v="2811" actId="2062"/>
        <pc:sldMkLst>
          <pc:docMk/>
          <pc:sldMk cId="492078584" sldId="290"/>
        </pc:sldMkLst>
        <pc:spChg chg="del mod">
          <ac:chgData name="Carrie Yemeng (Shi)" userId="c9b07cc1-9aba-426c-b85f-4585fb84bbc6" providerId="ADAL" clId="{571A5176-F359-4A92-A2AD-D73A781AE166}" dt="2022-02-22T03:38:20.357" v="2751" actId="478"/>
          <ac:spMkLst>
            <pc:docMk/>
            <pc:sldMk cId="492078584" sldId="290"/>
            <ac:spMk id="6" creationId="{0DDEA39E-902E-41FB-8019-53BEDF693954}"/>
          </ac:spMkLst>
        </pc:spChg>
        <pc:spChg chg="del mod">
          <ac:chgData name="Carrie Yemeng (Shi)" userId="c9b07cc1-9aba-426c-b85f-4585fb84bbc6" providerId="ADAL" clId="{571A5176-F359-4A92-A2AD-D73A781AE166}" dt="2022-02-22T03:38:22.266" v="2752" actId="478"/>
          <ac:spMkLst>
            <pc:docMk/>
            <pc:sldMk cId="492078584" sldId="290"/>
            <ac:spMk id="7" creationId="{6A9C63D5-3BA6-4E87-93C0-7C27BB1DB4BB}"/>
          </ac:spMkLst>
        </pc:spChg>
        <pc:spChg chg="del">
          <ac:chgData name="Carrie Yemeng (Shi)" userId="c9b07cc1-9aba-426c-b85f-4585fb84bbc6" providerId="ADAL" clId="{571A5176-F359-4A92-A2AD-D73A781AE166}" dt="2022-02-22T03:38:20.357" v="2751" actId="478"/>
          <ac:spMkLst>
            <pc:docMk/>
            <pc:sldMk cId="492078584" sldId="290"/>
            <ac:spMk id="8" creationId="{C110DF50-D211-47EF-8B7D-6FA719629EEF}"/>
          </ac:spMkLst>
        </pc:spChg>
        <pc:spChg chg="mod">
          <ac:chgData name="Carrie Yemeng (Shi)" userId="c9b07cc1-9aba-426c-b85f-4585fb84bbc6" providerId="ADAL" clId="{571A5176-F359-4A92-A2AD-D73A781AE166}" dt="2022-02-22T01:45:04.584" v="2361" actId="207"/>
          <ac:spMkLst>
            <pc:docMk/>
            <pc:sldMk cId="492078584" sldId="290"/>
            <ac:spMk id="11" creationId="{4EC63DAD-454C-48C2-835A-07CF299ABE54}"/>
          </ac:spMkLst>
        </pc:spChg>
        <pc:spChg chg="mod">
          <ac:chgData name="Carrie Yemeng (Shi)" userId="c9b07cc1-9aba-426c-b85f-4585fb84bbc6" providerId="ADAL" clId="{571A5176-F359-4A92-A2AD-D73A781AE166}" dt="2022-02-22T01:45:08.412" v="2362" actId="207"/>
          <ac:spMkLst>
            <pc:docMk/>
            <pc:sldMk cId="492078584" sldId="290"/>
            <ac:spMk id="12" creationId="{B21B8B26-FB65-45AC-B7EA-5FE1ED3E6C5C}"/>
          </ac:spMkLst>
        </pc:spChg>
        <pc:spChg chg="mod">
          <ac:chgData name="Carrie Yemeng (Shi)" userId="c9b07cc1-9aba-426c-b85f-4585fb84bbc6" providerId="ADAL" clId="{571A5176-F359-4A92-A2AD-D73A781AE166}" dt="2022-02-22T01:44:19.297" v="2359" actId="207"/>
          <ac:spMkLst>
            <pc:docMk/>
            <pc:sldMk cId="492078584" sldId="290"/>
            <ac:spMk id="14" creationId="{9BF103A5-97FE-48D8-A7E9-B2AB8D29C148}"/>
          </ac:spMkLst>
        </pc:spChg>
        <pc:spChg chg="mod">
          <ac:chgData name="Carrie Yemeng (Shi)" userId="c9b07cc1-9aba-426c-b85f-4585fb84bbc6" providerId="ADAL" clId="{571A5176-F359-4A92-A2AD-D73A781AE166}" dt="2022-02-22T01:43:31.745" v="2356" actId="207"/>
          <ac:spMkLst>
            <pc:docMk/>
            <pc:sldMk cId="492078584" sldId="290"/>
            <ac:spMk id="18" creationId="{46FBB701-218A-466C-A6DB-C76BE4B7067B}"/>
          </ac:spMkLst>
        </pc:spChg>
        <pc:spChg chg="mod">
          <ac:chgData name="Carrie Yemeng (Shi)" userId="c9b07cc1-9aba-426c-b85f-4585fb84bbc6" providerId="ADAL" clId="{571A5176-F359-4A92-A2AD-D73A781AE166}" dt="2022-02-22T01:43:39.260" v="2357" actId="207"/>
          <ac:spMkLst>
            <pc:docMk/>
            <pc:sldMk cId="492078584" sldId="290"/>
            <ac:spMk id="19" creationId="{4A8E020F-5E5F-4416-AA96-DB5E0790137E}"/>
          </ac:spMkLst>
        </pc:spChg>
        <pc:spChg chg="mod">
          <ac:chgData name="Carrie Yemeng (Shi)" userId="c9b07cc1-9aba-426c-b85f-4585fb84bbc6" providerId="ADAL" clId="{571A5176-F359-4A92-A2AD-D73A781AE166}" dt="2022-02-22T01:43:41.044" v="2358" actId="207"/>
          <ac:spMkLst>
            <pc:docMk/>
            <pc:sldMk cId="492078584" sldId="290"/>
            <ac:spMk id="20" creationId="{C004C21E-ABE4-421B-9B70-36B30C16E6AA}"/>
          </ac:spMkLst>
        </pc:spChg>
        <pc:spChg chg="mod">
          <ac:chgData name="Carrie Yemeng (Shi)" userId="c9b07cc1-9aba-426c-b85f-4585fb84bbc6" providerId="ADAL" clId="{571A5176-F359-4A92-A2AD-D73A781AE166}" dt="2022-02-22T01:43:25.243" v="2355" actId="207"/>
          <ac:spMkLst>
            <pc:docMk/>
            <pc:sldMk cId="492078584" sldId="290"/>
            <ac:spMk id="44" creationId="{79E48186-CFA5-4B27-B625-1A1DFECD25C4}"/>
          </ac:spMkLst>
        </pc:spChg>
        <pc:spChg chg="mod">
          <ac:chgData name="Carrie Yemeng (Shi)" userId="c9b07cc1-9aba-426c-b85f-4585fb84bbc6" providerId="ADAL" clId="{571A5176-F359-4A92-A2AD-D73A781AE166}" dt="2022-02-22T01:48:42.530" v="2388"/>
          <ac:spMkLst>
            <pc:docMk/>
            <pc:sldMk cId="492078584" sldId="290"/>
            <ac:spMk id="48" creationId="{42DBF7AB-6E65-4DC9-BB75-6B556FD12AA6}"/>
          </ac:spMkLst>
        </pc:spChg>
        <pc:spChg chg="mod">
          <ac:chgData name="Carrie Yemeng (Shi)" userId="c9b07cc1-9aba-426c-b85f-4585fb84bbc6" providerId="ADAL" clId="{571A5176-F359-4A92-A2AD-D73A781AE166}" dt="2022-02-22T01:48:42.530" v="2388"/>
          <ac:spMkLst>
            <pc:docMk/>
            <pc:sldMk cId="492078584" sldId="290"/>
            <ac:spMk id="50" creationId="{5E82267A-EE21-4B9B-A1A7-9139CCD04659}"/>
          </ac:spMkLst>
        </pc:spChg>
        <pc:spChg chg="mod">
          <ac:chgData name="Carrie Yemeng (Shi)" userId="c9b07cc1-9aba-426c-b85f-4585fb84bbc6" providerId="ADAL" clId="{571A5176-F359-4A92-A2AD-D73A781AE166}" dt="2022-02-22T01:48:42.530" v="2388"/>
          <ac:spMkLst>
            <pc:docMk/>
            <pc:sldMk cId="492078584" sldId="290"/>
            <ac:spMk id="51" creationId="{24EBB88E-E60A-4927-A74D-372E14A85721}"/>
          </ac:spMkLst>
        </pc:spChg>
        <pc:spChg chg="mod">
          <ac:chgData name="Carrie Yemeng (Shi)" userId="c9b07cc1-9aba-426c-b85f-4585fb84bbc6" providerId="ADAL" clId="{571A5176-F359-4A92-A2AD-D73A781AE166}" dt="2022-02-22T01:48:42.530" v="2388"/>
          <ac:spMkLst>
            <pc:docMk/>
            <pc:sldMk cId="492078584" sldId="290"/>
            <ac:spMk id="52" creationId="{73C559D1-39C0-4825-A4A8-D70C687080BD}"/>
          </ac:spMkLst>
        </pc:spChg>
        <pc:spChg chg="mod">
          <ac:chgData name="Carrie Yemeng (Shi)" userId="c9b07cc1-9aba-426c-b85f-4585fb84bbc6" providerId="ADAL" clId="{571A5176-F359-4A92-A2AD-D73A781AE166}" dt="2022-02-22T01:48:42.530" v="2388"/>
          <ac:spMkLst>
            <pc:docMk/>
            <pc:sldMk cId="492078584" sldId="290"/>
            <ac:spMk id="53" creationId="{E4BEDB78-1263-401D-BE50-ADB4E71C501E}"/>
          </ac:spMkLst>
        </pc:spChg>
        <pc:spChg chg="mod">
          <ac:chgData name="Carrie Yemeng (Shi)" userId="c9b07cc1-9aba-426c-b85f-4585fb84bbc6" providerId="ADAL" clId="{571A5176-F359-4A92-A2AD-D73A781AE166}" dt="2022-02-22T01:48:42.530" v="2388"/>
          <ac:spMkLst>
            <pc:docMk/>
            <pc:sldMk cId="492078584" sldId="290"/>
            <ac:spMk id="54" creationId="{7CEAFBE4-8E12-4F89-A1A2-F505F53877ED}"/>
          </ac:spMkLst>
        </pc:spChg>
        <pc:spChg chg="mod">
          <ac:chgData name="Carrie Yemeng (Shi)" userId="c9b07cc1-9aba-426c-b85f-4585fb84bbc6" providerId="ADAL" clId="{571A5176-F359-4A92-A2AD-D73A781AE166}" dt="2022-02-22T01:48:42.530" v="2388"/>
          <ac:spMkLst>
            <pc:docMk/>
            <pc:sldMk cId="492078584" sldId="290"/>
            <ac:spMk id="55" creationId="{601F7A1C-A108-4215-8AE5-0E39D335760B}"/>
          </ac:spMkLst>
        </pc:spChg>
        <pc:spChg chg="mod">
          <ac:chgData name="Carrie Yemeng (Shi)" userId="c9b07cc1-9aba-426c-b85f-4585fb84bbc6" providerId="ADAL" clId="{571A5176-F359-4A92-A2AD-D73A781AE166}" dt="2022-02-22T01:48:42.530" v="2388"/>
          <ac:spMkLst>
            <pc:docMk/>
            <pc:sldMk cId="492078584" sldId="290"/>
            <ac:spMk id="56" creationId="{6489A49C-F359-4BB1-BA42-C4FE89CA9582}"/>
          </ac:spMkLst>
        </pc:spChg>
        <pc:spChg chg="mod">
          <ac:chgData name="Carrie Yemeng (Shi)" userId="c9b07cc1-9aba-426c-b85f-4585fb84bbc6" providerId="ADAL" clId="{571A5176-F359-4A92-A2AD-D73A781AE166}" dt="2022-02-22T01:48:42.530" v="2388"/>
          <ac:spMkLst>
            <pc:docMk/>
            <pc:sldMk cId="492078584" sldId="290"/>
            <ac:spMk id="57" creationId="{34FFD48A-13F5-46D8-BA9C-7F930377CB51}"/>
          </ac:spMkLst>
        </pc:spChg>
        <pc:spChg chg="mod">
          <ac:chgData name="Carrie Yemeng (Shi)" userId="c9b07cc1-9aba-426c-b85f-4585fb84bbc6" providerId="ADAL" clId="{571A5176-F359-4A92-A2AD-D73A781AE166}" dt="2022-02-22T01:48:42.530" v="2388"/>
          <ac:spMkLst>
            <pc:docMk/>
            <pc:sldMk cId="492078584" sldId="290"/>
            <ac:spMk id="58" creationId="{3736AEB3-90A9-43A1-9E78-14EE12F58BB4}"/>
          </ac:spMkLst>
        </pc:spChg>
        <pc:spChg chg="mod">
          <ac:chgData name="Carrie Yemeng (Shi)" userId="c9b07cc1-9aba-426c-b85f-4585fb84bbc6" providerId="ADAL" clId="{571A5176-F359-4A92-A2AD-D73A781AE166}" dt="2022-02-22T01:48:42.530" v="2388"/>
          <ac:spMkLst>
            <pc:docMk/>
            <pc:sldMk cId="492078584" sldId="290"/>
            <ac:spMk id="59" creationId="{5562FA87-B157-4F5D-94EA-35D984CA55E6}"/>
          </ac:spMkLst>
        </pc:spChg>
        <pc:spChg chg="mod">
          <ac:chgData name="Carrie Yemeng (Shi)" userId="c9b07cc1-9aba-426c-b85f-4585fb84bbc6" providerId="ADAL" clId="{571A5176-F359-4A92-A2AD-D73A781AE166}" dt="2022-02-22T03:41:18.832" v="2782" actId="1076"/>
          <ac:spMkLst>
            <pc:docMk/>
            <pc:sldMk cId="492078584" sldId="290"/>
            <ac:spMk id="61" creationId="{A845EF48-C584-417E-AF8A-279F83E35B4F}"/>
          </ac:spMkLst>
        </pc:spChg>
        <pc:spChg chg="mod">
          <ac:chgData name="Carrie Yemeng (Shi)" userId="c9b07cc1-9aba-426c-b85f-4585fb84bbc6" providerId="ADAL" clId="{571A5176-F359-4A92-A2AD-D73A781AE166}" dt="2022-02-22T03:38:23.227" v="2753"/>
          <ac:spMkLst>
            <pc:docMk/>
            <pc:sldMk cId="492078584" sldId="290"/>
            <ac:spMk id="62" creationId="{9E386AE9-6867-4942-9FE5-EAE1C86BA3F6}"/>
          </ac:spMkLst>
        </pc:spChg>
        <pc:spChg chg="mod">
          <ac:chgData name="Carrie Yemeng (Shi)" userId="c9b07cc1-9aba-426c-b85f-4585fb84bbc6" providerId="ADAL" clId="{571A5176-F359-4A92-A2AD-D73A781AE166}" dt="2022-02-22T03:38:23.227" v="2753"/>
          <ac:spMkLst>
            <pc:docMk/>
            <pc:sldMk cId="492078584" sldId="290"/>
            <ac:spMk id="63" creationId="{0AFB3FB1-C98F-42FA-9F1C-7424E576E95D}"/>
          </ac:spMkLst>
        </pc:spChg>
        <pc:grpChg chg="add mod">
          <ac:chgData name="Carrie Yemeng (Shi)" userId="c9b07cc1-9aba-426c-b85f-4585fb84bbc6" providerId="ADAL" clId="{571A5176-F359-4A92-A2AD-D73A781AE166}" dt="2022-02-22T03:35:30.780" v="2728" actId="1076"/>
          <ac:grpSpMkLst>
            <pc:docMk/>
            <pc:sldMk cId="492078584" sldId="290"/>
            <ac:grpSpMk id="46" creationId="{83C3D110-1F48-4998-B053-F7C505356153}"/>
          </ac:grpSpMkLst>
        </pc:grpChg>
        <pc:grpChg chg="mod">
          <ac:chgData name="Carrie Yemeng (Shi)" userId="c9b07cc1-9aba-426c-b85f-4585fb84bbc6" providerId="ADAL" clId="{571A5176-F359-4A92-A2AD-D73A781AE166}" dt="2022-02-22T01:48:42.530" v="2388"/>
          <ac:grpSpMkLst>
            <pc:docMk/>
            <pc:sldMk cId="492078584" sldId="290"/>
            <ac:grpSpMk id="47" creationId="{C288143A-895A-406E-9C4E-E5BBE084F14E}"/>
          </ac:grpSpMkLst>
        </pc:grpChg>
        <pc:grpChg chg="add mod">
          <ac:chgData name="Carrie Yemeng (Shi)" userId="c9b07cc1-9aba-426c-b85f-4585fb84bbc6" providerId="ADAL" clId="{571A5176-F359-4A92-A2AD-D73A781AE166}" dt="2022-02-22T03:38:23.227" v="2753"/>
          <ac:grpSpMkLst>
            <pc:docMk/>
            <pc:sldMk cId="492078584" sldId="290"/>
            <ac:grpSpMk id="60" creationId="{4B2BC6C3-C890-414E-ABE8-8FD92CB946F8}"/>
          </ac:grpSpMkLst>
        </pc:grpChg>
        <pc:graphicFrameChg chg="del">
          <ac:chgData name="Carrie Yemeng (Shi)" userId="c9b07cc1-9aba-426c-b85f-4585fb84bbc6" providerId="ADAL" clId="{571A5176-F359-4A92-A2AD-D73A781AE166}" dt="2022-02-22T01:44:40.539" v="2360" actId="478"/>
          <ac:graphicFrameMkLst>
            <pc:docMk/>
            <pc:sldMk cId="492078584" sldId="290"/>
            <ac:graphicFrameMk id="3" creationId="{E10BABFF-664C-46EF-899C-5DAA44A63D01}"/>
          </ac:graphicFrameMkLst>
        </pc:graphicFrameChg>
        <pc:graphicFrameChg chg="add mod modGraphic">
          <ac:chgData name="Carrie Yemeng (Shi)" userId="c9b07cc1-9aba-426c-b85f-4585fb84bbc6" providerId="ADAL" clId="{571A5176-F359-4A92-A2AD-D73A781AE166}" dt="2022-02-22T07:25:44.658" v="2811" actId="2062"/>
          <ac:graphicFrameMkLst>
            <pc:docMk/>
            <pc:sldMk cId="492078584" sldId="290"/>
            <ac:graphicFrameMk id="45" creationId="{C28F158A-FBDE-482C-9084-DA1CB30984B5}"/>
          </ac:graphicFrameMkLst>
        </pc:graphicFrameChg>
        <pc:picChg chg="del">
          <ac:chgData name="Carrie Yemeng (Shi)" userId="c9b07cc1-9aba-426c-b85f-4585fb84bbc6" providerId="ADAL" clId="{571A5176-F359-4A92-A2AD-D73A781AE166}" dt="2022-02-22T01:48:42.170" v="2387" actId="478"/>
          <ac:picMkLst>
            <pc:docMk/>
            <pc:sldMk cId="492078584" sldId="290"/>
            <ac:picMk id="9" creationId="{686E8E05-F03E-4489-A8CD-813CBB2791AF}"/>
          </ac:picMkLst>
        </pc:picChg>
        <pc:picChg chg="mod">
          <ac:chgData name="Carrie Yemeng (Shi)" userId="c9b07cc1-9aba-426c-b85f-4585fb84bbc6" providerId="ADAL" clId="{571A5176-F359-4A92-A2AD-D73A781AE166}" dt="2022-02-22T01:48:42.530" v="2388"/>
          <ac:picMkLst>
            <pc:docMk/>
            <pc:sldMk cId="492078584" sldId="290"/>
            <ac:picMk id="49" creationId="{7CA67F31-8BC6-4B16-8D1B-C5E9B3FC9446}"/>
          </ac:picMkLst>
        </pc:picChg>
      </pc:sldChg>
      <pc:sldChg chg="addSp delSp modSp new mod modClrScheme chgLayout">
        <pc:chgData name="Carrie Yemeng (Shi)" userId="c9b07cc1-9aba-426c-b85f-4585fb84bbc6" providerId="ADAL" clId="{571A5176-F359-4A92-A2AD-D73A781AE166}" dt="2022-02-22T07:26:33.820" v="2821" actId="14100"/>
        <pc:sldMkLst>
          <pc:docMk/>
          <pc:sldMk cId="3005699870" sldId="291"/>
        </pc:sldMkLst>
        <pc:spChg chg="add del mod ord">
          <ac:chgData name="Carrie Yemeng (Shi)" userId="c9b07cc1-9aba-426c-b85f-4585fb84bbc6" providerId="ADAL" clId="{571A5176-F359-4A92-A2AD-D73A781AE166}" dt="2022-02-22T01:52:15.438" v="2412" actId="700"/>
          <ac:spMkLst>
            <pc:docMk/>
            <pc:sldMk cId="3005699870" sldId="291"/>
            <ac:spMk id="2" creationId="{0EC7570D-6C51-4846-AD9C-92E8D25C0D27}"/>
          </ac:spMkLst>
        </pc:spChg>
        <pc:spChg chg="add mod ord">
          <ac:chgData name="Carrie Yemeng (Shi)" userId="c9b07cc1-9aba-426c-b85f-4585fb84bbc6" providerId="ADAL" clId="{571A5176-F359-4A92-A2AD-D73A781AE166}" dt="2022-02-22T01:52:15.438" v="2412" actId="700"/>
          <ac:spMkLst>
            <pc:docMk/>
            <pc:sldMk cId="3005699870" sldId="291"/>
            <ac:spMk id="4" creationId="{2EFEFF7B-B1C5-48D6-A8D8-D84679B80156}"/>
          </ac:spMkLst>
        </pc:spChg>
        <pc:graphicFrameChg chg="add mod modGraphic">
          <ac:chgData name="Carrie Yemeng (Shi)" userId="c9b07cc1-9aba-426c-b85f-4585fb84bbc6" providerId="ADAL" clId="{571A5176-F359-4A92-A2AD-D73A781AE166}" dt="2022-02-22T07:26:33.820" v="2821" actId="14100"/>
          <ac:graphicFrameMkLst>
            <pc:docMk/>
            <pc:sldMk cId="3005699870" sldId="291"/>
            <ac:graphicFrameMk id="3" creationId="{845D7E24-AA13-4308-A8C8-05A9232EA7EE}"/>
          </ac:graphicFrameMkLst>
        </pc:graphicFrameChg>
      </pc:sldChg>
      <pc:sldChg chg="addSp delSp modSp add mod ord">
        <pc:chgData name="Carrie Yemeng (Shi)" userId="c9b07cc1-9aba-426c-b85f-4585fb84bbc6" providerId="ADAL" clId="{571A5176-F359-4A92-A2AD-D73A781AE166}" dt="2022-02-22T07:24:40.520" v="2800" actId="2711"/>
        <pc:sldMkLst>
          <pc:docMk/>
          <pc:sldMk cId="2480631215" sldId="292"/>
        </pc:sldMkLst>
        <pc:spChg chg="mod topLvl">
          <ac:chgData name="Carrie Yemeng (Shi)" userId="c9b07cc1-9aba-426c-b85f-4585fb84bbc6" providerId="ADAL" clId="{571A5176-F359-4A92-A2AD-D73A781AE166}" dt="2022-02-22T03:27:15.649" v="2677" actId="207"/>
          <ac:spMkLst>
            <pc:docMk/>
            <pc:sldMk cId="2480631215" sldId="292"/>
            <ac:spMk id="7" creationId="{FE69C1A8-48BA-4F92-B262-AE765B906F89}"/>
          </ac:spMkLst>
        </pc:spChg>
        <pc:spChg chg="mod topLvl">
          <ac:chgData name="Carrie Yemeng (Shi)" userId="c9b07cc1-9aba-426c-b85f-4585fb84bbc6" providerId="ADAL" clId="{571A5176-F359-4A92-A2AD-D73A781AE166}" dt="2022-02-22T03:13:04.472" v="2543" actId="207"/>
          <ac:spMkLst>
            <pc:docMk/>
            <pc:sldMk cId="2480631215" sldId="292"/>
            <ac:spMk id="8" creationId="{8F644727-1A61-49EE-921F-8769A276A933}"/>
          </ac:spMkLst>
        </pc:spChg>
        <pc:spChg chg="mod">
          <ac:chgData name="Carrie Yemeng (Shi)" userId="c9b07cc1-9aba-426c-b85f-4585fb84bbc6" providerId="ADAL" clId="{571A5176-F359-4A92-A2AD-D73A781AE166}" dt="2022-02-22T03:09:23.420" v="2486" actId="207"/>
          <ac:spMkLst>
            <pc:docMk/>
            <pc:sldMk cId="2480631215" sldId="292"/>
            <ac:spMk id="9" creationId="{526EFD78-AA94-41F6-94E9-75846FCC5311}"/>
          </ac:spMkLst>
        </pc:spChg>
        <pc:spChg chg="mod">
          <ac:chgData name="Carrie Yemeng (Shi)" userId="c9b07cc1-9aba-426c-b85f-4585fb84bbc6" providerId="ADAL" clId="{571A5176-F359-4A92-A2AD-D73A781AE166}" dt="2022-02-22T03:09:32.896" v="2489" actId="207"/>
          <ac:spMkLst>
            <pc:docMk/>
            <pc:sldMk cId="2480631215" sldId="292"/>
            <ac:spMk id="11" creationId="{5AA82AD9-7215-4AFF-A3D1-161386D4DF6D}"/>
          </ac:spMkLst>
        </pc:spChg>
        <pc:spChg chg="del mod">
          <ac:chgData name="Carrie Yemeng (Shi)" userId="c9b07cc1-9aba-426c-b85f-4585fb84bbc6" providerId="ADAL" clId="{571A5176-F359-4A92-A2AD-D73A781AE166}" dt="2022-02-22T03:05:48.627" v="2462" actId="478"/>
          <ac:spMkLst>
            <pc:docMk/>
            <pc:sldMk cId="2480631215" sldId="292"/>
            <ac:spMk id="12" creationId="{874FC679-3287-40DF-8A60-2603702402C5}"/>
          </ac:spMkLst>
        </pc:spChg>
        <pc:spChg chg="del mod">
          <ac:chgData name="Carrie Yemeng (Shi)" userId="c9b07cc1-9aba-426c-b85f-4585fb84bbc6" providerId="ADAL" clId="{571A5176-F359-4A92-A2AD-D73A781AE166}" dt="2022-02-22T03:27:23.763" v="2678" actId="478"/>
          <ac:spMkLst>
            <pc:docMk/>
            <pc:sldMk cId="2480631215" sldId="292"/>
            <ac:spMk id="13" creationId="{E32D459E-F6EF-4E9C-B4E3-6FFE5177CE0A}"/>
          </ac:spMkLst>
        </pc:spChg>
        <pc:spChg chg="mod">
          <ac:chgData name="Carrie Yemeng (Shi)" userId="c9b07cc1-9aba-426c-b85f-4585fb84bbc6" providerId="ADAL" clId="{571A5176-F359-4A92-A2AD-D73A781AE166}" dt="2022-02-22T03:07:11.636" v="2475" actId="1076"/>
          <ac:spMkLst>
            <pc:docMk/>
            <pc:sldMk cId="2480631215" sldId="292"/>
            <ac:spMk id="14" creationId="{1FAE8946-DF31-4ACB-B317-147742855930}"/>
          </ac:spMkLst>
        </pc:spChg>
        <pc:spChg chg="mod topLvl">
          <ac:chgData name="Carrie Yemeng (Shi)" userId="c9b07cc1-9aba-426c-b85f-4585fb84bbc6" providerId="ADAL" clId="{571A5176-F359-4A92-A2AD-D73A781AE166}" dt="2022-02-22T03:13:38.916" v="2544" actId="164"/>
          <ac:spMkLst>
            <pc:docMk/>
            <pc:sldMk cId="2480631215" sldId="292"/>
            <ac:spMk id="18" creationId="{28D4463D-C469-4A94-A489-E1791AF0D7B0}"/>
          </ac:spMkLst>
        </pc:spChg>
        <pc:spChg chg="mod">
          <ac:chgData name="Carrie Yemeng (Shi)" userId="c9b07cc1-9aba-426c-b85f-4585fb84bbc6" providerId="ADAL" clId="{571A5176-F359-4A92-A2AD-D73A781AE166}" dt="2022-02-22T03:10:16.417" v="2496" actId="165"/>
          <ac:spMkLst>
            <pc:docMk/>
            <pc:sldMk cId="2480631215" sldId="292"/>
            <ac:spMk id="19" creationId="{D102FBF1-7FAD-4B42-919B-49D69D5CF486}"/>
          </ac:spMkLst>
        </pc:spChg>
        <pc:spChg chg="mod">
          <ac:chgData name="Carrie Yemeng (Shi)" userId="c9b07cc1-9aba-426c-b85f-4585fb84bbc6" providerId="ADAL" clId="{571A5176-F359-4A92-A2AD-D73A781AE166}" dt="2022-02-22T03:10:16.417" v="2496" actId="165"/>
          <ac:spMkLst>
            <pc:docMk/>
            <pc:sldMk cId="2480631215" sldId="292"/>
            <ac:spMk id="20" creationId="{90329894-4AED-46DB-8F12-0CF62B31951F}"/>
          </ac:spMkLst>
        </pc:spChg>
        <pc:spChg chg="mod">
          <ac:chgData name="Carrie Yemeng (Shi)" userId="c9b07cc1-9aba-426c-b85f-4585fb84bbc6" providerId="ADAL" clId="{571A5176-F359-4A92-A2AD-D73A781AE166}" dt="2022-02-22T03:10:16.417" v="2496" actId="165"/>
          <ac:spMkLst>
            <pc:docMk/>
            <pc:sldMk cId="2480631215" sldId="292"/>
            <ac:spMk id="21" creationId="{FAE2B289-C50C-4463-B678-213F0FA290AF}"/>
          </ac:spMkLst>
        </pc:spChg>
        <pc:spChg chg="mod">
          <ac:chgData name="Carrie Yemeng (Shi)" userId="c9b07cc1-9aba-426c-b85f-4585fb84bbc6" providerId="ADAL" clId="{571A5176-F359-4A92-A2AD-D73A781AE166}" dt="2022-02-22T03:10:16.417" v="2496" actId="165"/>
          <ac:spMkLst>
            <pc:docMk/>
            <pc:sldMk cId="2480631215" sldId="292"/>
            <ac:spMk id="22" creationId="{0DBC6A1E-FAB8-41F8-A27C-117F8B90CC14}"/>
          </ac:spMkLst>
        </pc:spChg>
        <pc:spChg chg="mod">
          <ac:chgData name="Carrie Yemeng (Shi)" userId="c9b07cc1-9aba-426c-b85f-4585fb84bbc6" providerId="ADAL" clId="{571A5176-F359-4A92-A2AD-D73A781AE166}" dt="2022-02-22T03:10:16.417" v="2496" actId="165"/>
          <ac:spMkLst>
            <pc:docMk/>
            <pc:sldMk cId="2480631215" sldId="292"/>
            <ac:spMk id="23" creationId="{F59FF8B8-F54A-4945-ACAD-A01288F30610}"/>
          </ac:spMkLst>
        </pc:spChg>
        <pc:spChg chg="mod">
          <ac:chgData name="Carrie Yemeng (Shi)" userId="c9b07cc1-9aba-426c-b85f-4585fb84bbc6" providerId="ADAL" clId="{571A5176-F359-4A92-A2AD-D73A781AE166}" dt="2022-02-22T03:10:16.417" v="2496" actId="165"/>
          <ac:spMkLst>
            <pc:docMk/>
            <pc:sldMk cId="2480631215" sldId="292"/>
            <ac:spMk id="24" creationId="{0A7ECEBE-D8C5-49B2-8C6D-57F963296507}"/>
          </ac:spMkLst>
        </pc:spChg>
        <pc:spChg chg="mod">
          <ac:chgData name="Carrie Yemeng (Shi)" userId="c9b07cc1-9aba-426c-b85f-4585fb84bbc6" providerId="ADAL" clId="{571A5176-F359-4A92-A2AD-D73A781AE166}" dt="2022-02-22T03:10:16.417" v="2496" actId="165"/>
          <ac:spMkLst>
            <pc:docMk/>
            <pc:sldMk cId="2480631215" sldId="292"/>
            <ac:spMk id="25" creationId="{08047C0E-47DF-41A6-A912-C0E5D3AA3AF8}"/>
          </ac:spMkLst>
        </pc:spChg>
        <pc:spChg chg="mod">
          <ac:chgData name="Carrie Yemeng (Shi)" userId="c9b07cc1-9aba-426c-b85f-4585fb84bbc6" providerId="ADAL" clId="{571A5176-F359-4A92-A2AD-D73A781AE166}" dt="2022-02-22T03:10:16.417" v="2496" actId="165"/>
          <ac:spMkLst>
            <pc:docMk/>
            <pc:sldMk cId="2480631215" sldId="292"/>
            <ac:spMk id="26" creationId="{FA6A787D-2AD2-4E0F-AF7A-6D34F11DE0D0}"/>
          </ac:spMkLst>
        </pc:spChg>
        <pc:spChg chg="mod">
          <ac:chgData name="Carrie Yemeng (Shi)" userId="c9b07cc1-9aba-426c-b85f-4585fb84bbc6" providerId="ADAL" clId="{571A5176-F359-4A92-A2AD-D73A781AE166}" dt="2022-02-22T03:10:16.417" v="2496" actId="165"/>
          <ac:spMkLst>
            <pc:docMk/>
            <pc:sldMk cId="2480631215" sldId="292"/>
            <ac:spMk id="27" creationId="{D0E783CD-ED78-4C6B-AEFB-2472B25268E5}"/>
          </ac:spMkLst>
        </pc:spChg>
        <pc:spChg chg="mod">
          <ac:chgData name="Carrie Yemeng (Shi)" userId="c9b07cc1-9aba-426c-b85f-4585fb84bbc6" providerId="ADAL" clId="{571A5176-F359-4A92-A2AD-D73A781AE166}" dt="2022-02-22T03:10:16.417" v="2496" actId="165"/>
          <ac:spMkLst>
            <pc:docMk/>
            <pc:sldMk cId="2480631215" sldId="292"/>
            <ac:spMk id="28" creationId="{8A04AAD7-FA0F-42C0-AB67-F3963A21B954}"/>
          </ac:spMkLst>
        </pc:spChg>
        <pc:spChg chg="mod">
          <ac:chgData name="Carrie Yemeng (Shi)" userId="c9b07cc1-9aba-426c-b85f-4585fb84bbc6" providerId="ADAL" clId="{571A5176-F359-4A92-A2AD-D73A781AE166}" dt="2022-02-22T03:10:16.417" v="2496" actId="165"/>
          <ac:spMkLst>
            <pc:docMk/>
            <pc:sldMk cId="2480631215" sldId="292"/>
            <ac:spMk id="29" creationId="{DB62465F-2A6D-43E3-A490-F12C65979AB3}"/>
          </ac:spMkLst>
        </pc:spChg>
        <pc:spChg chg="mod">
          <ac:chgData name="Carrie Yemeng (Shi)" userId="c9b07cc1-9aba-426c-b85f-4585fb84bbc6" providerId="ADAL" clId="{571A5176-F359-4A92-A2AD-D73A781AE166}" dt="2022-02-22T03:10:16.417" v="2496" actId="165"/>
          <ac:spMkLst>
            <pc:docMk/>
            <pc:sldMk cId="2480631215" sldId="292"/>
            <ac:spMk id="30" creationId="{1DF146F9-5A56-4F98-B8C5-7AC5B68C7264}"/>
          </ac:spMkLst>
        </pc:spChg>
        <pc:spChg chg="mod">
          <ac:chgData name="Carrie Yemeng (Shi)" userId="c9b07cc1-9aba-426c-b85f-4585fb84bbc6" providerId="ADAL" clId="{571A5176-F359-4A92-A2AD-D73A781AE166}" dt="2022-02-22T03:10:16.417" v="2496" actId="165"/>
          <ac:spMkLst>
            <pc:docMk/>
            <pc:sldMk cId="2480631215" sldId="292"/>
            <ac:spMk id="31" creationId="{B6FE4F62-EF60-493E-8903-EF6E1361D33D}"/>
          </ac:spMkLst>
        </pc:spChg>
        <pc:spChg chg="mod">
          <ac:chgData name="Carrie Yemeng (Shi)" userId="c9b07cc1-9aba-426c-b85f-4585fb84bbc6" providerId="ADAL" clId="{571A5176-F359-4A92-A2AD-D73A781AE166}" dt="2022-02-22T03:10:16.417" v="2496" actId="165"/>
          <ac:spMkLst>
            <pc:docMk/>
            <pc:sldMk cId="2480631215" sldId="292"/>
            <ac:spMk id="32" creationId="{2A9C1245-0C47-44CF-A60C-ACB53AFA90D3}"/>
          </ac:spMkLst>
        </pc:spChg>
        <pc:spChg chg="mod">
          <ac:chgData name="Carrie Yemeng (Shi)" userId="c9b07cc1-9aba-426c-b85f-4585fb84bbc6" providerId="ADAL" clId="{571A5176-F359-4A92-A2AD-D73A781AE166}" dt="2022-02-22T03:10:16.417" v="2496" actId="165"/>
          <ac:spMkLst>
            <pc:docMk/>
            <pc:sldMk cId="2480631215" sldId="292"/>
            <ac:spMk id="33" creationId="{4CCFE210-C386-42A3-9538-6C13D05ABF6E}"/>
          </ac:spMkLst>
        </pc:spChg>
        <pc:spChg chg="mod">
          <ac:chgData name="Carrie Yemeng (Shi)" userId="c9b07cc1-9aba-426c-b85f-4585fb84bbc6" providerId="ADAL" clId="{571A5176-F359-4A92-A2AD-D73A781AE166}" dt="2022-02-22T03:10:16.417" v="2496" actId="165"/>
          <ac:spMkLst>
            <pc:docMk/>
            <pc:sldMk cId="2480631215" sldId="292"/>
            <ac:spMk id="34" creationId="{8141C5C8-F345-4214-9F8C-F4F6AE14DB52}"/>
          </ac:spMkLst>
        </pc:spChg>
        <pc:spChg chg="mod">
          <ac:chgData name="Carrie Yemeng (Shi)" userId="c9b07cc1-9aba-426c-b85f-4585fb84bbc6" providerId="ADAL" clId="{571A5176-F359-4A92-A2AD-D73A781AE166}" dt="2022-02-22T03:10:16.417" v="2496" actId="165"/>
          <ac:spMkLst>
            <pc:docMk/>
            <pc:sldMk cId="2480631215" sldId="292"/>
            <ac:spMk id="35" creationId="{3338A474-D379-4B19-ACC4-C78680398EE0}"/>
          </ac:spMkLst>
        </pc:spChg>
        <pc:spChg chg="mod">
          <ac:chgData name="Carrie Yemeng (Shi)" userId="c9b07cc1-9aba-426c-b85f-4585fb84bbc6" providerId="ADAL" clId="{571A5176-F359-4A92-A2AD-D73A781AE166}" dt="2022-02-22T03:10:16.417" v="2496" actId="165"/>
          <ac:spMkLst>
            <pc:docMk/>
            <pc:sldMk cId="2480631215" sldId="292"/>
            <ac:spMk id="36" creationId="{6570DD0D-5C24-4408-B050-596ED8D207E1}"/>
          </ac:spMkLst>
        </pc:spChg>
        <pc:spChg chg="mod">
          <ac:chgData name="Carrie Yemeng (Shi)" userId="c9b07cc1-9aba-426c-b85f-4585fb84bbc6" providerId="ADAL" clId="{571A5176-F359-4A92-A2AD-D73A781AE166}" dt="2022-02-22T03:10:16.417" v="2496" actId="165"/>
          <ac:spMkLst>
            <pc:docMk/>
            <pc:sldMk cId="2480631215" sldId="292"/>
            <ac:spMk id="37" creationId="{E46F332E-0D19-4635-BB3C-1B59ED870550}"/>
          </ac:spMkLst>
        </pc:spChg>
        <pc:spChg chg="mod">
          <ac:chgData name="Carrie Yemeng (Shi)" userId="c9b07cc1-9aba-426c-b85f-4585fb84bbc6" providerId="ADAL" clId="{571A5176-F359-4A92-A2AD-D73A781AE166}" dt="2022-02-22T03:10:16.417" v="2496" actId="165"/>
          <ac:spMkLst>
            <pc:docMk/>
            <pc:sldMk cId="2480631215" sldId="292"/>
            <ac:spMk id="38" creationId="{E9D6760E-9C47-4DB8-82C5-D8870C371575}"/>
          </ac:spMkLst>
        </pc:spChg>
        <pc:spChg chg="mod">
          <ac:chgData name="Carrie Yemeng (Shi)" userId="c9b07cc1-9aba-426c-b85f-4585fb84bbc6" providerId="ADAL" clId="{571A5176-F359-4A92-A2AD-D73A781AE166}" dt="2022-02-22T03:10:16.417" v="2496" actId="165"/>
          <ac:spMkLst>
            <pc:docMk/>
            <pc:sldMk cId="2480631215" sldId="292"/>
            <ac:spMk id="39" creationId="{23B892BE-8B7A-4648-BF4F-1EEF9B175FBF}"/>
          </ac:spMkLst>
        </pc:spChg>
        <pc:spChg chg="mod">
          <ac:chgData name="Carrie Yemeng (Shi)" userId="c9b07cc1-9aba-426c-b85f-4585fb84bbc6" providerId="ADAL" clId="{571A5176-F359-4A92-A2AD-D73A781AE166}" dt="2022-02-22T03:10:16.417" v="2496" actId="165"/>
          <ac:spMkLst>
            <pc:docMk/>
            <pc:sldMk cId="2480631215" sldId="292"/>
            <ac:spMk id="40" creationId="{311EAE8E-DBDD-43AD-AC74-CC68A6D25AB6}"/>
          </ac:spMkLst>
        </pc:spChg>
        <pc:spChg chg="mod">
          <ac:chgData name="Carrie Yemeng (Shi)" userId="c9b07cc1-9aba-426c-b85f-4585fb84bbc6" providerId="ADAL" clId="{571A5176-F359-4A92-A2AD-D73A781AE166}" dt="2022-02-22T03:10:16.417" v="2496" actId="165"/>
          <ac:spMkLst>
            <pc:docMk/>
            <pc:sldMk cId="2480631215" sldId="292"/>
            <ac:spMk id="41" creationId="{59E72679-3D3D-4C39-BF47-38C02AF962B6}"/>
          </ac:spMkLst>
        </pc:spChg>
        <pc:spChg chg="mod">
          <ac:chgData name="Carrie Yemeng (Shi)" userId="c9b07cc1-9aba-426c-b85f-4585fb84bbc6" providerId="ADAL" clId="{571A5176-F359-4A92-A2AD-D73A781AE166}" dt="2022-02-22T03:10:16.417" v="2496" actId="165"/>
          <ac:spMkLst>
            <pc:docMk/>
            <pc:sldMk cId="2480631215" sldId="292"/>
            <ac:spMk id="42" creationId="{BAECE88A-37EA-4588-B461-CD97784E27F4}"/>
          </ac:spMkLst>
        </pc:spChg>
        <pc:spChg chg="mod">
          <ac:chgData name="Carrie Yemeng (Shi)" userId="c9b07cc1-9aba-426c-b85f-4585fb84bbc6" providerId="ADAL" clId="{571A5176-F359-4A92-A2AD-D73A781AE166}" dt="2022-02-22T03:10:16.417" v="2496" actId="165"/>
          <ac:spMkLst>
            <pc:docMk/>
            <pc:sldMk cId="2480631215" sldId="292"/>
            <ac:spMk id="43" creationId="{213F6C85-B5BB-47B7-839D-034FC13BA336}"/>
          </ac:spMkLst>
        </pc:spChg>
        <pc:spChg chg="mod">
          <ac:chgData name="Carrie Yemeng (Shi)" userId="c9b07cc1-9aba-426c-b85f-4585fb84bbc6" providerId="ADAL" clId="{571A5176-F359-4A92-A2AD-D73A781AE166}" dt="2022-02-22T03:10:16.417" v="2496" actId="165"/>
          <ac:spMkLst>
            <pc:docMk/>
            <pc:sldMk cId="2480631215" sldId="292"/>
            <ac:spMk id="44" creationId="{82CC7FB9-0E9B-44A6-99B2-390B01154DDE}"/>
          </ac:spMkLst>
        </pc:spChg>
        <pc:spChg chg="mod">
          <ac:chgData name="Carrie Yemeng (Shi)" userId="c9b07cc1-9aba-426c-b85f-4585fb84bbc6" providerId="ADAL" clId="{571A5176-F359-4A92-A2AD-D73A781AE166}" dt="2022-02-22T03:10:16.417" v="2496" actId="165"/>
          <ac:spMkLst>
            <pc:docMk/>
            <pc:sldMk cId="2480631215" sldId="292"/>
            <ac:spMk id="45" creationId="{D768BC26-0334-45F2-855C-F1ADC5B3E41C}"/>
          </ac:spMkLst>
        </pc:spChg>
        <pc:spChg chg="mod">
          <ac:chgData name="Carrie Yemeng (Shi)" userId="c9b07cc1-9aba-426c-b85f-4585fb84bbc6" providerId="ADAL" clId="{571A5176-F359-4A92-A2AD-D73A781AE166}" dt="2022-02-22T03:10:16.417" v="2496" actId="165"/>
          <ac:spMkLst>
            <pc:docMk/>
            <pc:sldMk cId="2480631215" sldId="292"/>
            <ac:spMk id="46" creationId="{93664FB5-185C-4D0E-95FA-C9DBADE8B052}"/>
          </ac:spMkLst>
        </pc:spChg>
        <pc:spChg chg="mod">
          <ac:chgData name="Carrie Yemeng (Shi)" userId="c9b07cc1-9aba-426c-b85f-4585fb84bbc6" providerId="ADAL" clId="{571A5176-F359-4A92-A2AD-D73A781AE166}" dt="2022-02-22T03:10:16.417" v="2496" actId="165"/>
          <ac:spMkLst>
            <pc:docMk/>
            <pc:sldMk cId="2480631215" sldId="292"/>
            <ac:spMk id="47" creationId="{871526B3-0C48-47A1-AA7E-E663C60EFD8C}"/>
          </ac:spMkLst>
        </pc:spChg>
        <pc:spChg chg="mod">
          <ac:chgData name="Carrie Yemeng (Shi)" userId="c9b07cc1-9aba-426c-b85f-4585fb84bbc6" providerId="ADAL" clId="{571A5176-F359-4A92-A2AD-D73A781AE166}" dt="2022-02-22T03:10:16.417" v="2496" actId="165"/>
          <ac:spMkLst>
            <pc:docMk/>
            <pc:sldMk cId="2480631215" sldId="292"/>
            <ac:spMk id="48" creationId="{B0697F22-165F-4439-B7C6-28373ABAF7EE}"/>
          </ac:spMkLst>
        </pc:spChg>
        <pc:spChg chg="mod">
          <ac:chgData name="Carrie Yemeng (Shi)" userId="c9b07cc1-9aba-426c-b85f-4585fb84bbc6" providerId="ADAL" clId="{571A5176-F359-4A92-A2AD-D73A781AE166}" dt="2022-02-22T03:10:16.417" v="2496" actId="165"/>
          <ac:spMkLst>
            <pc:docMk/>
            <pc:sldMk cId="2480631215" sldId="292"/>
            <ac:spMk id="49" creationId="{8EE6B64D-F92C-4CA1-BF73-09F0B4CA6CAD}"/>
          </ac:spMkLst>
        </pc:spChg>
        <pc:spChg chg="mod">
          <ac:chgData name="Carrie Yemeng (Shi)" userId="c9b07cc1-9aba-426c-b85f-4585fb84bbc6" providerId="ADAL" clId="{571A5176-F359-4A92-A2AD-D73A781AE166}" dt="2022-02-22T03:10:16.417" v="2496" actId="165"/>
          <ac:spMkLst>
            <pc:docMk/>
            <pc:sldMk cId="2480631215" sldId="292"/>
            <ac:spMk id="50" creationId="{F2EED4B6-C379-4941-B147-4236DDD4315E}"/>
          </ac:spMkLst>
        </pc:spChg>
        <pc:spChg chg="mod">
          <ac:chgData name="Carrie Yemeng (Shi)" userId="c9b07cc1-9aba-426c-b85f-4585fb84bbc6" providerId="ADAL" clId="{571A5176-F359-4A92-A2AD-D73A781AE166}" dt="2022-02-22T03:10:16.417" v="2496" actId="165"/>
          <ac:spMkLst>
            <pc:docMk/>
            <pc:sldMk cId="2480631215" sldId="292"/>
            <ac:spMk id="51" creationId="{2E05A744-AC62-4C66-A757-9E17C3BFED90}"/>
          </ac:spMkLst>
        </pc:spChg>
        <pc:spChg chg="mod">
          <ac:chgData name="Carrie Yemeng (Shi)" userId="c9b07cc1-9aba-426c-b85f-4585fb84bbc6" providerId="ADAL" clId="{571A5176-F359-4A92-A2AD-D73A781AE166}" dt="2022-02-22T03:10:16.417" v="2496" actId="165"/>
          <ac:spMkLst>
            <pc:docMk/>
            <pc:sldMk cId="2480631215" sldId="292"/>
            <ac:spMk id="52" creationId="{8A0462BA-6DEA-41BC-B3DA-1D7667A232F2}"/>
          </ac:spMkLst>
        </pc:spChg>
        <pc:spChg chg="mod">
          <ac:chgData name="Carrie Yemeng (Shi)" userId="c9b07cc1-9aba-426c-b85f-4585fb84bbc6" providerId="ADAL" clId="{571A5176-F359-4A92-A2AD-D73A781AE166}" dt="2022-02-22T03:10:16.417" v="2496" actId="165"/>
          <ac:spMkLst>
            <pc:docMk/>
            <pc:sldMk cId="2480631215" sldId="292"/>
            <ac:spMk id="53" creationId="{4B263B6E-0A99-4CBF-A19D-F218934C1357}"/>
          </ac:spMkLst>
        </pc:spChg>
        <pc:spChg chg="mod">
          <ac:chgData name="Carrie Yemeng (Shi)" userId="c9b07cc1-9aba-426c-b85f-4585fb84bbc6" providerId="ADAL" clId="{571A5176-F359-4A92-A2AD-D73A781AE166}" dt="2022-02-22T03:10:16.417" v="2496" actId="165"/>
          <ac:spMkLst>
            <pc:docMk/>
            <pc:sldMk cId="2480631215" sldId="292"/>
            <ac:spMk id="54" creationId="{03B4401C-8BF4-4056-80AA-5BEF99A87437}"/>
          </ac:spMkLst>
        </pc:spChg>
        <pc:spChg chg="mod">
          <ac:chgData name="Carrie Yemeng (Shi)" userId="c9b07cc1-9aba-426c-b85f-4585fb84bbc6" providerId="ADAL" clId="{571A5176-F359-4A92-A2AD-D73A781AE166}" dt="2022-02-22T03:10:16.417" v="2496" actId="165"/>
          <ac:spMkLst>
            <pc:docMk/>
            <pc:sldMk cId="2480631215" sldId="292"/>
            <ac:spMk id="55" creationId="{137312D0-0406-4D26-951C-7E982B640836}"/>
          </ac:spMkLst>
        </pc:spChg>
        <pc:spChg chg="mod">
          <ac:chgData name="Carrie Yemeng (Shi)" userId="c9b07cc1-9aba-426c-b85f-4585fb84bbc6" providerId="ADAL" clId="{571A5176-F359-4A92-A2AD-D73A781AE166}" dt="2022-02-22T03:10:16.417" v="2496" actId="165"/>
          <ac:spMkLst>
            <pc:docMk/>
            <pc:sldMk cId="2480631215" sldId="292"/>
            <ac:spMk id="56" creationId="{A456224B-C6F0-4DCC-89B6-42385AE0E574}"/>
          </ac:spMkLst>
        </pc:spChg>
        <pc:spChg chg="mod">
          <ac:chgData name="Carrie Yemeng (Shi)" userId="c9b07cc1-9aba-426c-b85f-4585fb84bbc6" providerId="ADAL" clId="{571A5176-F359-4A92-A2AD-D73A781AE166}" dt="2022-02-22T03:10:16.417" v="2496" actId="165"/>
          <ac:spMkLst>
            <pc:docMk/>
            <pc:sldMk cId="2480631215" sldId="292"/>
            <ac:spMk id="57" creationId="{DD67F5EF-C5A9-4F9C-A8C7-378D4CAB6853}"/>
          </ac:spMkLst>
        </pc:spChg>
        <pc:spChg chg="mod">
          <ac:chgData name="Carrie Yemeng (Shi)" userId="c9b07cc1-9aba-426c-b85f-4585fb84bbc6" providerId="ADAL" clId="{571A5176-F359-4A92-A2AD-D73A781AE166}" dt="2022-02-22T03:10:16.417" v="2496" actId="165"/>
          <ac:spMkLst>
            <pc:docMk/>
            <pc:sldMk cId="2480631215" sldId="292"/>
            <ac:spMk id="58" creationId="{B319812E-79E3-44B1-BEC7-22C77DFCC3D9}"/>
          </ac:spMkLst>
        </pc:spChg>
        <pc:spChg chg="mod">
          <ac:chgData name="Carrie Yemeng (Shi)" userId="c9b07cc1-9aba-426c-b85f-4585fb84bbc6" providerId="ADAL" clId="{571A5176-F359-4A92-A2AD-D73A781AE166}" dt="2022-02-22T03:10:16.417" v="2496" actId="165"/>
          <ac:spMkLst>
            <pc:docMk/>
            <pc:sldMk cId="2480631215" sldId="292"/>
            <ac:spMk id="59" creationId="{09423AE9-D969-49E7-889C-F3A00E8571C1}"/>
          </ac:spMkLst>
        </pc:spChg>
        <pc:spChg chg="mod">
          <ac:chgData name="Carrie Yemeng (Shi)" userId="c9b07cc1-9aba-426c-b85f-4585fb84bbc6" providerId="ADAL" clId="{571A5176-F359-4A92-A2AD-D73A781AE166}" dt="2022-02-22T03:10:16.417" v="2496" actId="165"/>
          <ac:spMkLst>
            <pc:docMk/>
            <pc:sldMk cId="2480631215" sldId="292"/>
            <ac:spMk id="60" creationId="{F85448F8-2C80-4D37-9D4C-30B4CCB5377D}"/>
          </ac:spMkLst>
        </pc:spChg>
        <pc:spChg chg="mod">
          <ac:chgData name="Carrie Yemeng (Shi)" userId="c9b07cc1-9aba-426c-b85f-4585fb84bbc6" providerId="ADAL" clId="{571A5176-F359-4A92-A2AD-D73A781AE166}" dt="2022-02-22T03:10:16.417" v="2496" actId="165"/>
          <ac:spMkLst>
            <pc:docMk/>
            <pc:sldMk cId="2480631215" sldId="292"/>
            <ac:spMk id="61" creationId="{97319080-CAC8-40EB-8D93-FB10F9321FFB}"/>
          </ac:spMkLst>
        </pc:spChg>
        <pc:spChg chg="mod">
          <ac:chgData name="Carrie Yemeng (Shi)" userId="c9b07cc1-9aba-426c-b85f-4585fb84bbc6" providerId="ADAL" clId="{571A5176-F359-4A92-A2AD-D73A781AE166}" dt="2022-02-22T03:10:16.417" v="2496" actId="165"/>
          <ac:spMkLst>
            <pc:docMk/>
            <pc:sldMk cId="2480631215" sldId="292"/>
            <ac:spMk id="62" creationId="{087898D4-285E-4CBA-BA58-CA092B2622F0}"/>
          </ac:spMkLst>
        </pc:spChg>
        <pc:spChg chg="mod">
          <ac:chgData name="Carrie Yemeng (Shi)" userId="c9b07cc1-9aba-426c-b85f-4585fb84bbc6" providerId="ADAL" clId="{571A5176-F359-4A92-A2AD-D73A781AE166}" dt="2022-02-22T03:10:16.417" v="2496" actId="165"/>
          <ac:spMkLst>
            <pc:docMk/>
            <pc:sldMk cId="2480631215" sldId="292"/>
            <ac:spMk id="63" creationId="{63CFE071-3E0E-421A-A622-E4AF35AFE8BA}"/>
          </ac:spMkLst>
        </pc:spChg>
        <pc:spChg chg="mod">
          <ac:chgData name="Carrie Yemeng (Shi)" userId="c9b07cc1-9aba-426c-b85f-4585fb84bbc6" providerId="ADAL" clId="{571A5176-F359-4A92-A2AD-D73A781AE166}" dt="2022-02-22T03:10:16.417" v="2496" actId="165"/>
          <ac:spMkLst>
            <pc:docMk/>
            <pc:sldMk cId="2480631215" sldId="292"/>
            <ac:spMk id="64" creationId="{95895345-D235-4EFA-BA65-440C4F607088}"/>
          </ac:spMkLst>
        </pc:spChg>
        <pc:spChg chg="mod">
          <ac:chgData name="Carrie Yemeng (Shi)" userId="c9b07cc1-9aba-426c-b85f-4585fb84bbc6" providerId="ADAL" clId="{571A5176-F359-4A92-A2AD-D73A781AE166}" dt="2022-02-22T03:10:16.417" v="2496" actId="165"/>
          <ac:spMkLst>
            <pc:docMk/>
            <pc:sldMk cId="2480631215" sldId="292"/>
            <ac:spMk id="65" creationId="{3A654480-DC3A-4EBD-A187-DE8800784495}"/>
          </ac:spMkLst>
        </pc:spChg>
        <pc:spChg chg="mod">
          <ac:chgData name="Carrie Yemeng (Shi)" userId="c9b07cc1-9aba-426c-b85f-4585fb84bbc6" providerId="ADAL" clId="{571A5176-F359-4A92-A2AD-D73A781AE166}" dt="2022-02-22T03:10:16.417" v="2496" actId="165"/>
          <ac:spMkLst>
            <pc:docMk/>
            <pc:sldMk cId="2480631215" sldId="292"/>
            <ac:spMk id="66" creationId="{63ED145D-2FBC-48CB-9595-B06399163820}"/>
          </ac:spMkLst>
        </pc:spChg>
        <pc:spChg chg="mod">
          <ac:chgData name="Carrie Yemeng (Shi)" userId="c9b07cc1-9aba-426c-b85f-4585fb84bbc6" providerId="ADAL" clId="{571A5176-F359-4A92-A2AD-D73A781AE166}" dt="2022-02-22T03:10:16.417" v="2496" actId="165"/>
          <ac:spMkLst>
            <pc:docMk/>
            <pc:sldMk cId="2480631215" sldId="292"/>
            <ac:spMk id="67" creationId="{3F94C97A-1299-4C68-A919-30E1E9B3D19D}"/>
          </ac:spMkLst>
        </pc:spChg>
        <pc:spChg chg="mod">
          <ac:chgData name="Carrie Yemeng (Shi)" userId="c9b07cc1-9aba-426c-b85f-4585fb84bbc6" providerId="ADAL" clId="{571A5176-F359-4A92-A2AD-D73A781AE166}" dt="2022-02-22T03:10:16.417" v="2496" actId="165"/>
          <ac:spMkLst>
            <pc:docMk/>
            <pc:sldMk cId="2480631215" sldId="292"/>
            <ac:spMk id="68" creationId="{56DA0021-3354-48FF-8C52-C95DD0A95E3C}"/>
          </ac:spMkLst>
        </pc:spChg>
        <pc:spChg chg="mod">
          <ac:chgData name="Carrie Yemeng (Shi)" userId="c9b07cc1-9aba-426c-b85f-4585fb84bbc6" providerId="ADAL" clId="{571A5176-F359-4A92-A2AD-D73A781AE166}" dt="2022-02-22T03:10:16.417" v="2496" actId="165"/>
          <ac:spMkLst>
            <pc:docMk/>
            <pc:sldMk cId="2480631215" sldId="292"/>
            <ac:spMk id="69" creationId="{093B60B2-AE0B-4828-87DE-48C92EB2617D}"/>
          </ac:spMkLst>
        </pc:spChg>
        <pc:spChg chg="mod">
          <ac:chgData name="Carrie Yemeng (Shi)" userId="c9b07cc1-9aba-426c-b85f-4585fb84bbc6" providerId="ADAL" clId="{571A5176-F359-4A92-A2AD-D73A781AE166}" dt="2022-02-22T03:10:16.417" v="2496" actId="165"/>
          <ac:spMkLst>
            <pc:docMk/>
            <pc:sldMk cId="2480631215" sldId="292"/>
            <ac:spMk id="70" creationId="{D0E39051-BEAA-49DD-82EA-6A9930879741}"/>
          </ac:spMkLst>
        </pc:spChg>
        <pc:spChg chg="add del mod ord">
          <ac:chgData name="Carrie Yemeng (Shi)" userId="c9b07cc1-9aba-426c-b85f-4585fb84bbc6" providerId="ADAL" clId="{571A5176-F359-4A92-A2AD-D73A781AE166}" dt="2022-02-22T03:27:23.763" v="2678" actId="478"/>
          <ac:spMkLst>
            <pc:docMk/>
            <pc:sldMk cId="2480631215" sldId="292"/>
            <ac:spMk id="72" creationId="{38D0BCDD-8525-4F3E-AAC9-B339441A22A4}"/>
          </ac:spMkLst>
        </pc:spChg>
        <pc:spChg chg="mod">
          <ac:chgData name="Carrie Yemeng (Shi)" userId="c9b07cc1-9aba-426c-b85f-4585fb84bbc6" providerId="ADAL" clId="{571A5176-F359-4A92-A2AD-D73A781AE166}" dt="2022-02-22T03:10:04.306" v="2490"/>
          <ac:spMkLst>
            <pc:docMk/>
            <pc:sldMk cId="2480631215" sldId="292"/>
            <ac:spMk id="74" creationId="{710B1B97-BA04-4529-AC55-6068BCB9E0B4}"/>
          </ac:spMkLst>
        </pc:spChg>
        <pc:spChg chg="mod">
          <ac:chgData name="Carrie Yemeng (Shi)" userId="c9b07cc1-9aba-426c-b85f-4585fb84bbc6" providerId="ADAL" clId="{571A5176-F359-4A92-A2AD-D73A781AE166}" dt="2022-02-22T03:10:04.306" v="2490"/>
          <ac:spMkLst>
            <pc:docMk/>
            <pc:sldMk cId="2480631215" sldId="292"/>
            <ac:spMk id="75" creationId="{023074B3-9469-48B0-9D98-AAD4475C69FB}"/>
          </ac:spMkLst>
        </pc:spChg>
        <pc:spChg chg="mod">
          <ac:chgData name="Carrie Yemeng (Shi)" userId="c9b07cc1-9aba-426c-b85f-4585fb84bbc6" providerId="ADAL" clId="{571A5176-F359-4A92-A2AD-D73A781AE166}" dt="2022-02-22T03:10:04.306" v="2490"/>
          <ac:spMkLst>
            <pc:docMk/>
            <pc:sldMk cId="2480631215" sldId="292"/>
            <ac:spMk id="76" creationId="{54791284-5928-451F-BEFD-F86D2604A0E0}"/>
          </ac:spMkLst>
        </pc:spChg>
        <pc:spChg chg="mod">
          <ac:chgData name="Carrie Yemeng (Shi)" userId="c9b07cc1-9aba-426c-b85f-4585fb84bbc6" providerId="ADAL" clId="{571A5176-F359-4A92-A2AD-D73A781AE166}" dt="2022-02-22T03:10:04.306" v="2490"/>
          <ac:spMkLst>
            <pc:docMk/>
            <pc:sldMk cId="2480631215" sldId="292"/>
            <ac:spMk id="77" creationId="{F0FEB8DD-966F-4B93-9603-A8E05CF4F7AF}"/>
          </ac:spMkLst>
        </pc:spChg>
        <pc:spChg chg="mod">
          <ac:chgData name="Carrie Yemeng (Shi)" userId="c9b07cc1-9aba-426c-b85f-4585fb84bbc6" providerId="ADAL" clId="{571A5176-F359-4A92-A2AD-D73A781AE166}" dt="2022-02-22T03:10:04.306" v="2490"/>
          <ac:spMkLst>
            <pc:docMk/>
            <pc:sldMk cId="2480631215" sldId="292"/>
            <ac:spMk id="78" creationId="{4813CAA5-9B1F-4C99-99EE-7B53315AFC9C}"/>
          </ac:spMkLst>
        </pc:spChg>
        <pc:spChg chg="mod">
          <ac:chgData name="Carrie Yemeng (Shi)" userId="c9b07cc1-9aba-426c-b85f-4585fb84bbc6" providerId="ADAL" clId="{571A5176-F359-4A92-A2AD-D73A781AE166}" dt="2022-02-22T03:10:04.306" v="2490"/>
          <ac:spMkLst>
            <pc:docMk/>
            <pc:sldMk cId="2480631215" sldId="292"/>
            <ac:spMk id="79" creationId="{225CD5D3-FBFF-4478-ACB3-BD8695B10A87}"/>
          </ac:spMkLst>
        </pc:spChg>
        <pc:spChg chg="mod">
          <ac:chgData name="Carrie Yemeng (Shi)" userId="c9b07cc1-9aba-426c-b85f-4585fb84bbc6" providerId="ADAL" clId="{571A5176-F359-4A92-A2AD-D73A781AE166}" dt="2022-02-22T03:10:04.306" v="2490"/>
          <ac:spMkLst>
            <pc:docMk/>
            <pc:sldMk cId="2480631215" sldId="292"/>
            <ac:spMk id="80" creationId="{B5A64687-96EF-478C-8989-62881FBD8621}"/>
          </ac:spMkLst>
        </pc:spChg>
        <pc:spChg chg="mod">
          <ac:chgData name="Carrie Yemeng (Shi)" userId="c9b07cc1-9aba-426c-b85f-4585fb84bbc6" providerId="ADAL" clId="{571A5176-F359-4A92-A2AD-D73A781AE166}" dt="2022-02-22T03:10:04.306" v="2490"/>
          <ac:spMkLst>
            <pc:docMk/>
            <pc:sldMk cId="2480631215" sldId="292"/>
            <ac:spMk id="81" creationId="{6E637895-B32A-4980-9693-376A1E0654E5}"/>
          </ac:spMkLst>
        </pc:spChg>
        <pc:spChg chg="mod">
          <ac:chgData name="Carrie Yemeng (Shi)" userId="c9b07cc1-9aba-426c-b85f-4585fb84bbc6" providerId="ADAL" clId="{571A5176-F359-4A92-A2AD-D73A781AE166}" dt="2022-02-22T03:10:04.306" v="2490"/>
          <ac:spMkLst>
            <pc:docMk/>
            <pc:sldMk cId="2480631215" sldId="292"/>
            <ac:spMk id="82" creationId="{6880E612-4771-4FD4-BAC8-BB6CCCF694B9}"/>
          </ac:spMkLst>
        </pc:spChg>
        <pc:spChg chg="mod">
          <ac:chgData name="Carrie Yemeng (Shi)" userId="c9b07cc1-9aba-426c-b85f-4585fb84bbc6" providerId="ADAL" clId="{571A5176-F359-4A92-A2AD-D73A781AE166}" dt="2022-02-22T03:10:04.306" v="2490"/>
          <ac:spMkLst>
            <pc:docMk/>
            <pc:sldMk cId="2480631215" sldId="292"/>
            <ac:spMk id="83" creationId="{667C6DF7-BCC9-4559-8184-560F7C1E0E7B}"/>
          </ac:spMkLst>
        </pc:spChg>
        <pc:spChg chg="mod">
          <ac:chgData name="Carrie Yemeng (Shi)" userId="c9b07cc1-9aba-426c-b85f-4585fb84bbc6" providerId="ADAL" clId="{571A5176-F359-4A92-A2AD-D73A781AE166}" dt="2022-02-22T03:10:04.306" v="2490"/>
          <ac:spMkLst>
            <pc:docMk/>
            <pc:sldMk cId="2480631215" sldId="292"/>
            <ac:spMk id="84" creationId="{2169D190-7692-47D6-858C-7258513FA6AF}"/>
          </ac:spMkLst>
        </pc:spChg>
        <pc:spChg chg="mod">
          <ac:chgData name="Carrie Yemeng (Shi)" userId="c9b07cc1-9aba-426c-b85f-4585fb84bbc6" providerId="ADAL" clId="{571A5176-F359-4A92-A2AD-D73A781AE166}" dt="2022-02-22T03:10:04.306" v="2490"/>
          <ac:spMkLst>
            <pc:docMk/>
            <pc:sldMk cId="2480631215" sldId="292"/>
            <ac:spMk id="85" creationId="{40B790BA-7598-4011-9CB9-271205CA676D}"/>
          </ac:spMkLst>
        </pc:spChg>
        <pc:spChg chg="mod">
          <ac:chgData name="Carrie Yemeng (Shi)" userId="c9b07cc1-9aba-426c-b85f-4585fb84bbc6" providerId="ADAL" clId="{571A5176-F359-4A92-A2AD-D73A781AE166}" dt="2022-02-22T03:10:04.306" v="2490"/>
          <ac:spMkLst>
            <pc:docMk/>
            <pc:sldMk cId="2480631215" sldId="292"/>
            <ac:spMk id="86" creationId="{61AD474A-F8EE-4243-950C-0729FA63FCF2}"/>
          </ac:spMkLst>
        </pc:spChg>
        <pc:spChg chg="mod">
          <ac:chgData name="Carrie Yemeng (Shi)" userId="c9b07cc1-9aba-426c-b85f-4585fb84bbc6" providerId="ADAL" clId="{571A5176-F359-4A92-A2AD-D73A781AE166}" dt="2022-02-22T03:10:04.306" v="2490"/>
          <ac:spMkLst>
            <pc:docMk/>
            <pc:sldMk cId="2480631215" sldId="292"/>
            <ac:spMk id="87" creationId="{DD3D7319-D3CE-4184-B503-70254EE2F8DA}"/>
          </ac:spMkLst>
        </pc:spChg>
        <pc:spChg chg="mod">
          <ac:chgData name="Carrie Yemeng (Shi)" userId="c9b07cc1-9aba-426c-b85f-4585fb84bbc6" providerId="ADAL" clId="{571A5176-F359-4A92-A2AD-D73A781AE166}" dt="2022-02-22T03:10:04.306" v="2490"/>
          <ac:spMkLst>
            <pc:docMk/>
            <pc:sldMk cId="2480631215" sldId="292"/>
            <ac:spMk id="88" creationId="{34652409-12D4-4768-A01A-8C324569CEEE}"/>
          </ac:spMkLst>
        </pc:spChg>
        <pc:spChg chg="mod">
          <ac:chgData name="Carrie Yemeng (Shi)" userId="c9b07cc1-9aba-426c-b85f-4585fb84bbc6" providerId="ADAL" clId="{571A5176-F359-4A92-A2AD-D73A781AE166}" dt="2022-02-22T03:10:04.306" v="2490"/>
          <ac:spMkLst>
            <pc:docMk/>
            <pc:sldMk cId="2480631215" sldId="292"/>
            <ac:spMk id="89" creationId="{FA8F3C39-D46A-4A01-B548-A28D95BAC948}"/>
          </ac:spMkLst>
        </pc:spChg>
        <pc:spChg chg="mod">
          <ac:chgData name="Carrie Yemeng (Shi)" userId="c9b07cc1-9aba-426c-b85f-4585fb84bbc6" providerId="ADAL" clId="{571A5176-F359-4A92-A2AD-D73A781AE166}" dt="2022-02-22T03:10:04.306" v="2490"/>
          <ac:spMkLst>
            <pc:docMk/>
            <pc:sldMk cId="2480631215" sldId="292"/>
            <ac:spMk id="90" creationId="{35E1022D-6D5B-48F4-A89E-9341176894AF}"/>
          </ac:spMkLst>
        </pc:spChg>
        <pc:spChg chg="mod">
          <ac:chgData name="Carrie Yemeng (Shi)" userId="c9b07cc1-9aba-426c-b85f-4585fb84bbc6" providerId="ADAL" clId="{571A5176-F359-4A92-A2AD-D73A781AE166}" dt="2022-02-22T03:10:04.306" v="2490"/>
          <ac:spMkLst>
            <pc:docMk/>
            <pc:sldMk cId="2480631215" sldId="292"/>
            <ac:spMk id="91" creationId="{6DBE8C61-CFFD-4AE5-B6EF-9FBFB604297B}"/>
          </ac:spMkLst>
        </pc:spChg>
        <pc:spChg chg="mod">
          <ac:chgData name="Carrie Yemeng (Shi)" userId="c9b07cc1-9aba-426c-b85f-4585fb84bbc6" providerId="ADAL" clId="{571A5176-F359-4A92-A2AD-D73A781AE166}" dt="2022-02-22T03:10:04.306" v="2490"/>
          <ac:spMkLst>
            <pc:docMk/>
            <pc:sldMk cId="2480631215" sldId="292"/>
            <ac:spMk id="92" creationId="{962876CB-BE7F-449F-AAD3-9B51C48DB503}"/>
          </ac:spMkLst>
        </pc:spChg>
        <pc:spChg chg="mod">
          <ac:chgData name="Carrie Yemeng (Shi)" userId="c9b07cc1-9aba-426c-b85f-4585fb84bbc6" providerId="ADAL" clId="{571A5176-F359-4A92-A2AD-D73A781AE166}" dt="2022-02-22T03:10:04.306" v="2490"/>
          <ac:spMkLst>
            <pc:docMk/>
            <pc:sldMk cId="2480631215" sldId="292"/>
            <ac:spMk id="93" creationId="{DAE71A24-F041-4486-8BC7-9FACE048CC9B}"/>
          </ac:spMkLst>
        </pc:spChg>
        <pc:spChg chg="mod">
          <ac:chgData name="Carrie Yemeng (Shi)" userId="c9b07cc1-9aba-426c-b85f-4585fb84bbc6" providerId="ADAL" clId="{571A5176-F359-4A92-A2AD-D73A781AE166}" dt="2022-02-22T03:10:04.306" v="2490"/>
          <ac:spMkLst>
            <pc:docMk/>
            <pc:sldMk cId="2480631215" sldId="292"/>
            <ac:spMk id="94" creationId="{4F411025-9469-421C-BA70-5BB267059CBF}"/>
          </ac:spMkLst>
        </pc:spChg>
        <pc:spChg chg="mod">
          <ac:chgData name="Carrie Yemeng (Shi)" userId="c9b07cc1-9aba-426c-b85f-4585fb84bbc6" providerId="ADAL" clId="{571A5176-F359-4A92-A2AD-D73A781AE166}" dt="2022-02-22T03:10:04.306" v="2490"/>
          <ac:spMkLst>
            <pc:docMk/>
            <pc:sldMk cId="2480631215" sldId="292"/>
            <ac:spMk id="95" creationId="{434CA3AC-4E2E-43AC-A597-CEEC47113C83}"/>
          </ac:spMkLst>
        </pc:spChg>
        <pc:spChg chg="mod">
          <ac:chgData name="Carrie Yemeng (Shi)" userId="c9b07cc1-9aba-426c-b85f-4585fb84bbc6" providerId="ADAL" clId="{571A5176-F359-4A92-A2AD-D73A781AE166}" dt="2022-02-22T03:10:04.306" v="2490"/>
          <ac:spMkLst>
            <pc:docMk/>
            <pc:sldMk cId="2480631215" sldId="292"/>
            <ac:spMk id="96" creationId="{3598883F-CB6A-4E3F-8536-38D3474E9B95}"/>
          </ac:spMkLst>
        </pc:spChg>
        <pc:spChg chg="mod">
          <ac:chgData name="Carrie Yemeng (Shi)" userId="c9b07cc1-9aba-426c-b85f-4585fb84bbc6" providerId="ADAL" clId="{571A5176-F359-4A92-A2AD-D73A781AE166}" dt="2022-02-22T03:10:04.306" v="2490"/>
          <ac:spMkLst>
            <pc:docMk/>
            <pc:sldMk cId="2480631215" sldId="292"/>
            <ac:spMk id="97" creationId="{44AA0C43-1A8C-418F-ABE5-2B02C27B102C}"/>
          </ac:spMkLst>
        </pc:spChg>
        <pc:spChg chg="mod">
          <ac:chgData name="Carrie Yemeng (Shi)" userId="c9b07cc1-9aba-426c-b85f-4585fb84bbc6" providerId="ADAL" clId="{571A5176-F359-4A92-A2AD-D73A781AE166}" dt="2022-02-22T03:10:04.306" v="2490"/>
          <ac:spMkLst>
            <pc:docMk/>
            <pc:sldMk cId="2480631215" sldId="292"/>
            <ac:spMk id="98" creationId="{A499F4D2-F88F-4670-839E-4F71E68B9570}"/>
          </ac:spMkLst>
        </pc:spChg>
        <pc:spChg chg="mod">
          <ac:chgData name="Carrie Yemeng (Shi)" userId="c9b07cc1-9aba-426c-b85f-4585fb84bbc6" providerId="ADAL" clId="{571A5176-F359-4A92-A2AD-D73A781AE166}" dt="2022-02-22T03:10:04.306" v="2490"/>
          <ac:spMkLst>
            <pc:docMk/>
            <pc:sldMk cId="2480631215" sldId="292"/>
            <ac:spMk id="99" creationId="{BF2E0688-B4B8-4044-A786-D883477FEAFA}"/>
          </ac:spMkLst>
        </pc:spChg>
        <pc:spChg chg="mod">
          <ac:chgData name="Carrie Yemeng (Shi)" userId="c9b07cc1-9aba-426c-b85f-4585fb84bbc6" providerId="ADAL" clId="{571A5176-F359-4A92-A2AD-D73A781AE166}" dt="2022-02-22T03:10:04.306" v="2490"/>
          <ac:spMkLst>
            <pc:docMk/>
            <pc:sldMk cId="2480631215" sldId="292"/>
            <ac:spMk id="100" creationId="{B9EA591F-020C-4A61-B903-FD57563B7A83}"/>
          </ac:spMkLst>
        </pc:spChg>
        <pc:spChg chg="mod">
          <ac:chgData name="Carrie Yemeng (Shi)" userId="c9b07cc1-9aba-426c-b85f-4585fb84bbc6" providerId="ADAL" clId="{571A5176-F359-4A92-A2AD-D73A781AE166}" dt="2022-02-22T03:10:04.306" v="2490"/>
          <ac:spMkLst>
            <pc:docMk/>
            <pc:sldMk cId="2480631215" sldId="292"/>
            <ac:spMk id="101" creationId="{38C5FBC0-29CD-45E7-8B14-26997A742B62}"/>
          </ac:spMkLst>
        </pc:spChg>
        <pc:spChg chg="mod">
          <ac:chgData name="Carrie Yemeng (Shi)" userId="c9b07cc1-9aba-426c-b85f-4585fb84bbc6" providerId="ADAL" clId="{571A5176-F359-4A92-A2AD-D73A781AE166}" dt="2022-02-22T03:10:04.306" v="2490"/>
          <ac:spMkLst>
            <pc:docMk/>
            <pc:sldMk cId="2480631215" sldId="292"/>
            <ac:spMk id="102" creationId="{EC9E7571-D888-4E19-A3BC-D951BE00A0EA}"/>
          </ac:spMkLst>
        </pc:spChg>
        <pc:spChg chg="mod">
          <ac:chgData name="Carrie Yemeng (Shi)" userId="c9b07cc1-9aba-426c-b85f-4585fb84bbc6" providerId="ADAL" clId="{571A5176-F359-4A92-A2AD-D73A781AE166}" dt="2022-02-22T03:10:04.306" v="2490"/>
          <ac:spMkLst>
            <pc:docMk/>
            <pc:sldMk cId="2480631215" sldId="292"/>
            <ac:spMk id="103" creationId="{4B3FCB53-C8A2-4B60-8EAB-C981D9C6EC63}"/>
          </ac:spMkLst>
        </pc:spChg>
        <pc:spChg chg="mod">
          <ac:chgData name="Carrie Yemeng (Shi)" userId="c9b07cc1-9aba-426c-b85f-4585fb84bbc6" providerId="ADAL" clId="{571A5176-F359-4A92-A2AD-D73A781AE166}" dt="2022-02-22T03:10:04.306" v="2490"/>
          <ac:spMkLst>
            <pc:docMk/>
            <pc:sldMk cId="2480631215" sldId="292"/>
            <ac:spMk id="104" creationId="{F05ABC9D-2ADC-4B86-867F-70A58E2D4DDC}"/>
          </ac:spMkLst>
        </pc:spChg>
        <pc:spChg chg="mod">
          <ac:chgData name="Carrie Yemeng (Shi)" userId="c9b07cc1-9aba-426c-b85f-4585fb84bbc6" providerId="ADAL" clId="{571A5176-F359-4A92-A2AD-D73A781AE166}" dt="2022-02-22T03:10:04.306" v="2490"/>
          <ac:spMkLst>
            <pc:docMk/>
            <pc:sldMk cId="2480631215" sldId="292"/>
            <ac:spMk id="105" creationId="{986554F6-D786-4391-87D4-0B43A05740F2}"/>
          </ac:spMkLst>
        </pc:spChg>
        <pc:spChg chg="mod">
          <ac:chgData name="Carrie Yemeng (Shi)" userId="c9b07cc1-9aba-426c-b85f-4585fb84bbc6" providerId="ADAL" clId="{571A5176-F359-4A92-A2AD-D73A781AE166}" dt="2022-02-22T03:10:04.306" v="2490"/>
          <ac:spMkLst>
            <pc:docMk/>
            <pc:sldMk cId="2480631215" sldId="292"/>
            <ac:spMk id="106" creationId="{A1161C4A-E882-440F-9642-0266C80BD53E}"/>
          </ac:spMkLst>
        </pc:spChg>
        <pc:spChg chg="mod">
          <ac:chgData name="Carrie Yemeng (Shi)" userId="c9b07cc1-9aba-426c-b85f-4585fb84bbc6" providerId="ADAL" clId="{571A5176-F359-4A92-A2AD-D73A781AE166}" dt="2022-02-22T03:10:04.306" v="2490"/>
          <ac:spMkLst>
            <pc:docMk/>
            <pc:sldMk cId="2480631215" sldId="292"/>
            <ac:spMk id="107" creationId="{34BFC3A4-C2B2-428A-8F26-D180B0F2B954}"/>
          </ac:spMkLst>
        </pc:spChg>
        <pc:spChg chg="mod">
          <ac:chgData name="Carrie Yemeng (Shi)" userId="c9b07cc1-9aba-426c-b85f-4585fb84bbc6" providerId="ADAL" clId="{571A5176-F359-4A92-A2AD-D73A781AE166}" dt="2022-02-22T03:10:04.306" v="2490"/>
          <ac:spMkLst>
            <pc:docMk/>
            <pc:sldMk cId="2480631215" sldId="292"/>
            <ac:spMk id="108" creationId="{D380DE54-6CA5-40B2-AC7D-544C7777ACDA}"/>
          </ac:spMkLst>
        </pc:spChg>
        <pc:spChg chg="mod">
          <ac:chgData name="Carrie Yemeng (Shi)" userId="c9b07cc1-9aba-426c-b85f-4585fb84bbc6" providerId="ADAL" clId="{571A5176-F359-4A92-A2AD-D73A781AE166}" dt="2022-02-22T03:10:04.306" v="2490"/>
          <ac:spMkLst>
            <pc:docMk/>
            <pc:sldMk cId="2480631215" sldId="292"/>
            <ac:spMk id="109" creationId="{146C2492-D8D2-4D5B-B033-D9FFD5680A70}"/>
          </ac:spMkLst>
        </pc:spChg>
        <pc:spChg chg="mod">
          <ac:chgData name="Carrie Yemeng (Shi)" userId="c9b07cc1-9aba-426c-b85f-4585fb84bbc6" providerId="ADAL" clId="{571A5176-F359-4A92-A2AD-D73A781AE166}" dt="2022-02-22T03:10:04.306" v="2490"/>
          <ac:spMkLst>
            <pc:docMk/>
            <pc:sldMk cId="2480631215" sldId="292"/>
            <ac:spMk id="110" creationId="{B89EBC4E-9712-4E3D-BFBB-488F24CE0E06}"/>
          </ac:spMkLst>
        </pc:spChg>
        <pc:spChg chg="mod">
          <ac:chgData name="Carrie Yemeng (Shi)" userId="c9b07cc1-9aba-426c-b85f-4585fb84bbc6" providerId="ADAL" clId="{571A5176-F359-4A92-A2AD-D73A781AE166}" dt="2022-02-22T03:10:04.306" v="2490"/>
          <ac:spMkLst>
            <pc:docMk/>
            <pc:sldMk cId="2480631215" sldId="292"/>
            <ac:spMk id="111" creationId="{700FB16C-36ED-447B-85DA-F1A0FD01A879}"/>
          </ac:spMkLst>
        </pc:spChg>
        <pc:spChg chg="mod">
          <ac:chgData name="Carrie Yemeng (Shi)" userId="c9b07cc1-9aba-426c-b85f-4585fb84bbc6" providerId="ADAL" clId="{571A5176-F359-4A92-A2AD-D73A781AE166}" dt="2022-02-22T03:10:04.306" v="2490"/>
          <ac:spMkLst>
            <pc:docMk/>
            <pc:sldMk cId="2480631215" sldId="292"/>
            <ac:spMk id="112" creationId="{449C1604-CF14-4F86-B29F-8E49E6A2F4A6}"/>
          </ac:spMkLst>
        </pc:spChg>
        <pc:spChg chg="mod">
          <ac:chgData name="Carrie Yemeng (Shi)" userId="c9b07cc1-9aba-426c-b85f-4585fb84bbc6" providerId="ADAL" clId="{571A5176-F359-4A92-A2AD-D73A781AE166}" dt="2022-02-22T03:10:04.306" v="2490"/>
          <ac:spMkLst>
            <pc:docMk/>
            <pc:sldMk cId="2480631215" sldId="292"/>
            <ac:spMk id="113" creationId="{E9B210D3-799B-4E4D-B0A0-B27CDEE42189}"/>
          </ac:spMkLst>
        </pc:spChg>
        <pc:spChg chg="mod">
          <ac:chgData name="Carrie Yemeng (Shi)" userId="c9b07cc1-9aba-426c-b85f-4585fb84bbc6" providerId="ADAL" clId="{571A5176-F359-4A92-A2AD-D73A781AE166}" dt="2022-02-22T03:10:04.306" v="2490"/>
          <ac:spMkLst>
            <pc:docMk/>
            <pc:sldMk cId="2480631215" sldId="292"/>
            <ac:spMk id="114" creationId="{0D47F01E-2CD7-4857-9672-317E5B4199FF}"/>
          </ac:spMkLst>
        </pc:spChg>
        <pc:spChg chg="mod">
          <ac:chgData name="Carrie Yemeng (Shi)" userId="c9b07cc1-9aba-426c-b85f-4585fb84bbc6" providerId="ADAL" clId="{571A5176-F359-4A92-A2AD-D73A781AE166}" dt="2022-02-22T03:10:04.306" v="2490"/>
          <ac:spMkLst>
            <pc:docMk/>
            <pc:sldMk cId="2480631215" sldId="292"/>
            <ac:spMk id="115" creationId="{28E43BC3-F049-488F-8CD2-7E36D1FE80DF}"/>
          </ac:spMkLst>
        </pc:spChg>
        <pc:spChg chg="add del mod">
          <ac:chgData name="Carrie Yemeng (Shi)" userId="c9b07cc1-9aba-426c-b85f-4585fb84bbc6" providerId="ADAL" clId="{571A5176-F359-4A92-A2AD-D73A781AE166}" dt="2022-02-22T03:23:12.859" v="2640"/>
          <ac:spMkLst>
            <pc:docMk/>
            <pc:sldMk cId="2480631215" sldId="292"/>
            <ac:spMk id="121" creationId="{47531C72-C2B8-4D09-A1B5-1C563A36DA06}"/>
          </ac:spMkLst>
        </pc:spChg>
        <pc:spChg chg="add del mod">
          <ac:chgData name="Carrie Yemeng (Shi)" userId="c9b07cc1-9aba-426c-b85f-4585fb84bbc6" providerId="ADAL" clId="{571A5176-F359-4A92-A2AD-D73A781AE166}" dt="2022-02-22T03:23:12.859" v="2640"/>
          <ac:spMkLst>
            <pc:docMk/>
            <pc:sldMk cId="2480631215" sldId="292"/>
            <ac:spMk id="122" creationId="{A170B1CC-587F-4F0A-930A-50B4DD489A10}"/>
          </ac:spMkLst>
        </pc:spChg>
        <pc:spChg chg="add del mod ord">
          <ac:chgData name="Carrie Yemeng (Shi)" userId="c9b07cc1-9aba-426c-b85f-4585fb84bbc6" providerId="ADAL" clId="{571A5176-F359-4A92-A2AD-D73A781AE166}" dt="2022-02-22T03:40:04.579" v="2761" actId="478"/>
          <ac:spMkLst>
            <pc:docMk/>
            <pc:sldMk cId="2480631215" sldId="292"/>
            <ac:spMk id="123" creationId="{CE07DCB1-FD6A-41F8-96F0-1E2F4878EEB8}"/>
          </ac:spMkLst>
        </pc:spChg>
        <pc:spChg chg="add mod ord">
          <ac:chgData name="Carrie Yemeng (Shi)" userId="c9b07cc1-9aba-426c-b85f-4585fb84bbc6" providerId="ADAL" clId="{571A5176-F359-4A92-A2AD-D73A781AE166}" dt="2022-02-22T03:27:26.526" v="2680" actId="167"/>
          <ac:spMkLst>
            <pc:docMk/>
            <pc:sldMk cId="2480631215" sldId="292"/>
            <ac:spMk id="124" creationId="{CEB2E468-EB7C-4100-9378-65746D2897D5}"/>
          </ac:spMkLst>
        </pc:spChg>
        <pc:spChg chg="add mod ord">
          <ac:chgData name="Carrie Yemeng (Shi)" userId="c9b07cc1-9aba-426c-b85f-4585fb84bbc6" providerId="ADAL" clId="{571A5176-F359-4A92-A2AD-D73A781AE166}" dt="2022-02-22T03:40:07.526" v="2763" actId="167"/>
          <ac:spMkLst>
            <pc:docMk/>
            <pc:sldMk cId="2480631215" sldId="292"/>
            <ac:spMk id="125" creationId="{24E79FF7-98CE-45D3-B6B6-E5C1538262DD}"/>
          </ac:spMkLst>
        </pc:spChg>
        <pc:grpChg chg="del mod">
          <ac:chgData name="Carrie Yemeng (Shi)" userId="c9b07cc1-9aba-426c-b85f-4585fb84bbc6" providerId="ADAL" clId="{571A5176-F359-4A92-A2AD-D73A781AE166}" dt="2022-02-22T03:12:48.886" v="2539" actId="165"/>
          <ac:grpSpMkLst>
            <pc:docMk/>
            <pc:sldMk cId="2480631215" sldId="292"/>
            <ac:grpSpMk id="6" creationId="{ADE017F6-A2E6-4833-AF63-43BC392DA4B6}"/>
          </ac:grpSpMkLst>
        </pc:grpChg>
        <pc:grpChg chg="del">
          <ac:chgData name="Carrie Yemeng (Shi)" userId="c9b07cc1-9aba-426c-b85f-4585fb84bbc6" providerId="ADAL" clId="{571A5176-F359-4A92-A2AD-D73A781AE166}" dt="2022-02-22T03:10:16.417" v="2496" actId="165"/>
          <ac:grpSpMkLst>
            <pc:docMk/>
            <pc:sldMk cId="2480631215" sldId="292"/>
            <ac:grpSpMk id="15" creationId="{3DDE1796-7B7B-4865-8E59-EFD8EBD4041F}"/>
          </ac:grpSpMkLst>
        </pc:grpChg>
        <pc:grpChg chg="mod topLvl">
          <ac:chgData name="Carrie Yemeng (Shi)" userId="c9b07cc1-9aba-426c-b85f-4585fb84bbc6" providerId="ADAL" clId="{571A5176-F359-4A92-A2AD-D73A781AE166}" dt="2022-02-22T03:13:38.916" v="2544" actId="164"/>
          <ac:grpSpMkLst>
            <pc:docMk/>
            <pc:sldMk cId="2480631215" sldId="292"/>
            <ac:grpSpMk id="16" creationId="{6F7C7204-E7B3-4B36-AFAE-A24C5A027DF4}"/>
          </ac:grpSpMkLst>
        </pc:grpChg>
        <pc:grpChg chg="del mod topLvl">
          <ac:chgData name="Carrie Yemeng (Shi)" userId="c9b07cc1-9aba-426c-b85f-4585fb84bbc6" providerId="ADAL" clId="{571A5176-F359-4A92-A2AD-D73A781AE166}" dt="2022-02-22T03:10:18.283" v="2497" actId="478"/>
          <ac:grpSpMkLst>
            <pc:docMk/>
            <pc:sldMk cId="2480631215" sldId="292"/>
            <ac:grpSpMk id="17" creationId="{E94DDA7A-856A-47FE-B59F-A5922045CB31}"/>
          </ac:grpSpMkLst>
        </pc:grpChg>
        <pc:grpChg chg="add mod">
          <ac:chgData name="Carrie Yemeng (Shi)" userId="c9b07cc1-9aba-426c-b85f-4585fb84bbc6" providerId="ADAL" clId="{571A5176-F359-4A92-A2AD-D73A781AE166}" dt="2022-02-22T03:13:38.916" v="2544" actId="164"/>
          <ac:grpSpMkLst>
            <pc:docMk/>
            <pc:sldMk cId="2480631215" sldId="292"/>
            <ac:grpSpMk id="73" creationId="{2B551EB1-6A21-4CC7-B258-F382AFFE7EFC}"/>
          </ac:grpSpMkLst>
        </pc:grpChg>
        <pc:grpChg chg="add mod">
          <ac:chgData name="Carrie Yemeng (Shi)" userId="c9b07cc1-9aba-426c-b85f-4585fb84bbc6" providerId="ADAL" clId="{571A5176-F359-4A92-A2AD-D73A781AE166}" dt="2022-02-22T03:13:46.805" v="2559" actId="1036"/>
          <ac:grpSpMkLst>
            <pc:docMk/>
            <pc:sldMk cId="2480631215" sldId="292"/>
            <ac:grpSpMk id="120" creationId="{B29F1F11-FB03-4716-A983-62FDE621A1D0}"/>
          </ac:grpSpMkLst>
        </pc:grpChg>
        <pc:graphicFrameChg chg="mod modGraphic">
          <ac:chgData name="Carrie Yemeng (Shi)" userId="c9b07cc1-9aba-426c-b85f-4585fb84bbc6" providerId="ADAL" clId="{571A5176-F359-4A92-A2AD-D73A781AE166}" dt="2022-02-22T07:24:40.520" v="2800" actId="2711"/>
          <ac:graphicFrameMkLst>
            <pc:docMk/>
            <pc:sldMk cId="2480631215" sldId="292"/>
            <ac:graphicFrameMk id="71" creationId="{DCFEF059-9199-4450-8083-9526C5657F28}"/>
          </ac:graphicFrameMkLst>
        </pc:graphicFrameChg>
        <pc:picChg chg="add del">
          <ac:chgData name="Carrie Yemeng (Shi)" userId="c9b07cc1-9aba-426c-b85f-4585fb84bbc6" providerId="ADAL" clId="{571A5176-F359-4A92-A2AD-D73A781AE166}" dt="2022-02-22T03:08:36.397" v="2480" actId="22"/>
          <ac:picMkLst>
            <pc:docMk/>
            <pc:sldMk cId="2480631215" sldId="292"/>
            <ac:picMk id="3" creationId="{1EBB819F-CF57-459D-AF3D-F4111A7E9265}"/>
          </ac:picMkLst>
        </pc:picChg>
        <pc:picChg chg="add mod ord">
          <ac:chgData name="Carrie Yemeng (Shi)" userId="c9b07cc1-9aba-426c-b85f-4585fb84bbc6" providerId="ADAL" clId="{571A5176-F359-4A92-A2AD-D73A781AE166}" dt="2022-02-22T03:40:13.082" v="2765" actId="167"/>
          <ac:picMkLst>
            <pc:docMk/>
            <pc:sldMk cId="2480631215" sldId="292"/>
            <ac:picMk id="5" creationId="{D8643F2C-5253-46A0-8A6D-1E8C8A5371F5}"/>
          </ac:picMkLst>
        </pc:picChg>
        <pc:picChg chg="add del mod ord">
          <ac:chgData name="Carrie Yemeng (Shi)" userId="c9b07cc1-9aba-426c-b85f-4585fb84bbc6" providerId="ADAL" clId="{571A5176-F359-4A92-A2AD-D73A781AE166}" dt="2022-02-22T03:11:19.621" v="2509" actId="478"/>
          <ac:picMkLst>
            <pc:docMk/>
            <pc:sldMk cId="2480631215" sldId="292"/>
            <ac:picMk id="116" creationId="{0EBEABF5-469E-4D25-BF47-9AD18F435B73}"/>
          </ac:picMkLst>
        </pc:picChg>
        <pc:picChg chg="add mod ord">
          <ac:chgData name="Carrie Yemeng (Shi)" userId="c9b07cc1-9aba-426c-b85f-4585fb84bbc6" providerId="ADAL" clId="{571A5176-F359-4A92-A2AD-D73A781AE166}" dt="2022-02-22T03:40:10.817" v="2764" actId="167"/>
          <ac:picMkLst>
            <pc:docMk/>
            <pc:sldMk cId="2480631215" sldId="292"/>
            <ac:picMk id="118" creationId="{9DACA7FC-89FA-43A5-89F9-861193001781}"/>
          </ac:picMkLst>
        </pc:picChg>
        <pc:picChg chg="add mod">
          <ac:chgData name="Carrie Yemeng (Shi)" userId="c9b07cc1-9aba-426c-b85f-4585fb84bbc6" providerId="ADAL" clId="{571A5176-F359-4A92-A2AD-D73A781AE166}" dt="2022-02-22T03:11:57.108" v="2533" actId="571"/>
          <ac:picMkLst>
            <pc:docMk/>
            <pc:sldMk cId="2480631215" sldId="292"/>
            <ac:picMk id="119" creationId="{0E015D35-8866-4E68-B36D-611A7DBB5C37}"/>
          </ac:picMkLst>
        </pc:picChg>
      </pc:sldChg>
      <pc:sldChg chg="addSp delSp modSp add mod">
        <pc:chgData name="Carrie Yemeng (Shi)" userId="c9b07cc1-9aba-426c-b85f-4585fb84bbc6" providerId="ADAL" clId="{571A5176-F359-4A92-A2AD-D73A781AE166}" dt="2022-02-22T07:25:27.768" v="2810" actId="14100"/>
        <pc:sldMkLst>
          <pc:docMk/>
          <pc:sldMk cId="821347568" sldId="293"/>
        </pc:sldMkLst>
        <pc:spChg chg="mod">
          <ac:chgData name="Carrie Yemeng (Shi)" userId="c9b07cc1-9aba-426c-b85f-4585fb84bbc6" providerId="ADAL" clId="{571A5176-F359-4A92-A2AD-D73A781AE166}" dt="2022-02-22T03:22:56.936" v="2637" actId="207"/>
          <ac:spMkLst>
            <pc:docMk/>
            <pc:sldMk cId="821347568" sldId="293"/>
            <ac:spMk id="7" creationId="{FE69C1A8-48BA-4F92-B262-AE765B906F89}"/>
          </ac:spMkLst>
        </pc:spChg>
        <pc:spChg chg="mod">
          <ac:chgData name="Carrie Yemeng (Shi)" userId="c9b07cc1-9aba-426c-b85f-4585fb84bbc6" providerId="ADAL" clId="{571A5176-F359-4A92-A2AD-D73A781AE166}" dt="2022-02-22T03:22:54.070" v="2636" actId="207"/>
          <ac:spMkLst>
            <pc:docMk/>
            <pc:sldMk cId="821347568" sldId="293"/>
            <ac:spMk id="8" creationId="{8F644727-1A61-49EE-921F-8769A276A933}"/>
          </ac:spMkLst>
        </pc:spChg>
        <pc:spChg chg="del">
          <ac:chgData name="Carrie Yemeng (Shi)" userId="c9b07cc1-9aba-426c-b85f-4585fb84bbc6" providerId="ADAL" clId="{571A5176-F359-4A92-A2AD-D73A781AE166}" dt="2022-02-22T03:23:07.067" v="2638" actId="478"/>
          <ac:spMkLst>
            <pc:docMk/>
            <pc:sldMk cId="821347568" sldId="293"/>
            <ac:spMk id="12" creationId="{874FC679-3287-40DF-8A60-2603702402C5}"/>
          </ac:spMkLst>
        </pc:spChg>
        <pc:spChg chg="del">
          <ac:chgData name="Carrie Yemeng (Shi)" userId="c9b07cc1-9aba-426c-b85f-4585fb84bbc6" providerId="ADAL" clId="{571A5176-F359-4A92-A2AD-D73A781AE166}" dt="2022-02-22T03:23:07.067" v="2638" actId="478"/>
          <ac:spMkLst>
            <pc:docMk/>
            <pc:sldMk cId="821347568" sldId="293"/>
            <ac:spMk id="13" creationId="{E32D459E-F6EF-4E9C-B4E3-6FFE5177CE0A}"/>
          </ac:spMkLst>
        </pc:spChg>
        <pc:spChg chg="del">
          <ac:chgData name="Carrie Yemeng (Shi)" userId="c9b07cc1-9aba-426c-b85f-4585fb84bbc6" providerId="ADAL" clId="{571A5176-F359-4A92-A2AD-D73A781AE166}" dt="2022-02-22T03:23:07.067" v="2638" actId="478"/>
          <ac:spMkLst>
            <pc:docMk/>
            <pc:sldMk cId="821347568" sldId="293"/>
            <ac:spMk id="14" creationId="{1FAE8946-DF31-4ACB-B317-147742855930}"/>
          </ac:spMkLst>
        </pc:spChg>
        <pc:spChg chg="add mod">
          <ac:chgData name="Carrie Yemeng (Shi)" userId="c9b07cc1-9aba-426c-b85f-4585fb84bbc6" providerId="ADAL" clId="{571A5176-F359-4A92-A2AD-D73A781AE166}" dt="2022-02-22T03:24:14.344" v="2648" actId="688"/>
          <ac:spMkLst>
            <pc:docMk/>
            <pc:sldMk cId="821347568" sldId="293"/>
            <ac:spMk id="72" creationId="{82776E4D-5206-417C-A8D2-E144EC5A2C7A}"/>
          </ac:spMkLst>
        </pc:spChg>
        <pc:spChg chg="add mod">
          <ac:chgData name="Carrie Yemeng (Shi)" userId="c9b07cc1-9aba-426c-b85f-4585fb84bbc6" providerId="ADAL" clId="{571A5176-F359-4A92-A2AD-D73A781AE166}" dt="2022-02-22T03:23:16.219" v="2641"/>
          <ac:spMkLst>
            <pc:docMk/>
            <pc:sldMk cId="821347568" sldId="293"/>
            <ac:spMk id="73" creationId="{2B5E7D27-628F-4696-8E1C-2429C9E09A54}"/>
          </ac:spMkLst>
        </pc:spChg>
        <pc:spChg chg="add mod ord">
          <ac:chgData name="Carrie Yemeng (Shi)" userId="c9b07cc1-9aba-426c-b85f-4585fb84bbc6" providerId="ADAL" clId="{571A5176-F359-4A92-A2AD-D73A781AE166}" dt="2022-02-22T03:39:53.716" v="2760" actId="1076"/>
          <ac:spMkLst>
            <pc:docMk/>
            <pc:sldMk cId="821347568" sldId="293"/>
            <ac:spMk id="74" creationId="{2A57DDAA-D136-4B73-A8F9-F93BCBAD476C}"/>
          </ac:spMkLst>
        </pc:spChg>
        <pc:graphicFrameChg chg="mod modGraphic">
          <ac:chgData name="Carrie Yemeng (Shi)" userId="c9b07cc1-9aba-426c-b85f-4585fb84bbc6" providerId="ADAL" clId="{571A5176-F359-4A92-A2AD-D73A781AE166}" dt="2022-02-22T07:25:27.768" v="2810" actId="14100"/>
          <ac:graphicFrameMkLst>
            <pc:docMk/>
            <pc:sldMk cId="821347568" sldId="293"/>
            <ac:graphicFrameMk id="71" creationId="{DCFEF059-9199-4450-8083-9526C5657F28}"/>
          </ac:graphicFrameMkLst>
        </pc:graphicFrameChg>
      </pc:sldChg>
      <pc:sldChg chg="addSp delSp modSp add mod ord">
        <pc:chgData name="Carrie Yemeng (Shi)" userId="c9b07cc1-9aba-426c-b85f-4585fb84bbc6" providerId="ADAL" clId="{571A5176-F359-4A92-A2AD-D73A781AE166}" dt="2022-02-22T07:26:07.842" v="2816" actId="2062"/>
        <pc:sldMkLst>
          <pc:docMk/>
          <pc:sldMk cId="2468159449" sldId="294"/>
        </pc:sldMkLst>
        <pc:spChg chg="mod">
          <ac:chgData name="Carrie Yemeng (Shi)" userId="c9b07cc1-9aba-426c-b85f-4585fb84bbc6" providerId="ADAL" clId="{571A5176-F359-4A92-A2AD-D73A781AE166}" dt="2022-02-22T03:33:45.239" v="2705" actId="207"/>
          <ac:spMkLst>
            <pc:docMk/>
            <pc:sldMk cId="2468159449" sldId="294"/>
            <ac:spMk id="7" creationId="{FE69C1A8-48BA-4F92-B262-AE765B906F89}"/>
          </ac:spMkLst>
        </pc:spChg>
        <pc:spChg chg="mod">
          <ac:chgData name="Carrie Yemeng (Shi)" userId="c9b07cc1-9aba-426c-b85f-4585fb84bbc6" providerId="ADAL" clId="{571A5176-F359-4A92-A2AD-D73A781AE166}" dt="2022-02-22T03:33:41.510" v="2704" actId="207"/>
          <ac:spMkLst>
            <pc:docMk/>
            <pc:sldMk cId="2468159449" sldId="294"/>
            <ac:spMk id="8" creationId="{8F644727-1A61-49EE-921F-8769A276A933}"/>
          </ac:spMkLst>
        </pc:spChg>
        <pc:spChg chg="mod">
          <ac:chgData name="Carrie Yemeng (Shi)" userId="c9b07cc1-9aba-426c-b85f-4585fb84bbc6" providerId="ADAL" clId="{571A5176-F359-4A92-A2AD-D73A781AE166}" dt="2022-02-22T03:38:06.093" v="2746" actId="164"/>
          <ac:spMkLst>
            <pc:docMk/>
            <pc:sldMk cId="2468159449" sldId="294"/>
            <ac:spMk id="14" creationId="{1FAE8946-DF31-4ACB-B317-147742855930}"/>
          </ac:spMkLst>
        </pc:spChg>
        <pc:spChg chg="mod topLvl">
          <ac:chgData name="Carrie Yemeng (Shi)" userId="c9b07cc1-9aba-426c-b85f-4585fb84bbc6" providerId="ADAL" clId="{571A5176-F359-4A92-A2AD-D73A781AE166}" dt="2022-02-22T03:34:58.596" v="2726" actId="164"/>
          <ac:spMkLst>
            <pc:docMk/>
            <pc:sldMk cId="2468159449" sldId="294"/>
            <ac:spMk id="117" creationId="{FE993C33-5973-4EE7-86DC-843DDB5FCA4C}"/>
          </ac:spMkLst>
        </pc:spChg>
        <pc:spChg chg="mod">
          <ac:chgData name="Carrie Yemeng (Shi)" userId="c9b07cc1-9aba-426c-b85f-4585fb84bbc6" providerId="ADAL" clId="{571A5176-F359-4A92-A2AD-D73A781AE166}" dt="2022-02-22T03:34:15.788" v="2709" actId="165"/>
          <ac:spMkLst>
            <pc:docMk/>
            <pc:sldMk cId="2468159449" sldId="294"/>
            <ac:spMk id="121" creationId="{E682BD26-B714-4A10-AF25-7BF8D8B76B46}"/>
          </ac:spMkLst>
        </pc:spChg>
        <pc:spChg chg="mod">
          <ac:chgData name="Carrie Yemeng (Shi)" userId="c9b07cc1-9aba-426c-b85f-4585fb84bbc6" providerId="ADAL" clId="{571A5176-F359-4A92-A2AD-D73A781AE166}" dt="2022-02-22T03:34:15.788" v="2709" actId="165"/>
          <ac:spMkLst>
            <pc:docMk/>
            <pc:sldMk cId="2468159449" sldId="294"/>
            <ac:spMk id="122" creationId="{4B8F585F-D4BD-4773-9CEF-2D5BF6CB3709}"/>
          </ac:spMkLst>
        </pc:spChg>
        <pc:spChg chg="mod">
          <ac:chgData name="Carrie Yemeng (Shi)" userId="c9b07cc1-9aba-426c-b85f-4585fb84bbc6" providerId="ADAL" clId="{571A5176-F359-4A92-A2AD-D73A781AE166}" dt="2022-02-22T03:41:07.469" v="2778" actId="1076"/>
          <ac:spMkLst>
            <pc:docMk/>
            <pc:sldMk cId="2468159449" sldId="294"/>
            <ac:spMk id="123" creationId="{CE07DCB1-FD6A-41F8-96F0-1E2F4878EEB8}"/>
          </ac:spMkLst>
        </pc:spChg>
        <pc:spChg chg="mod">
          <ac:chgData name="Carrie Yemeng (Shi)" userId="c9b07cc1-9aba-426c-b85f-4585fb84bbc6" providerId="ADAL" clId="{571A5176-F359-4A92-A2AD-D73A781AE166}" dt="2022-02-22T03:38:06.093" v="2746" actId="164"/>
          <ac:spMkLst>
            <pc:docMk/>
            <pc:sldMk cId="2468159449" sldId="294"/>
            <ac:spMk id="124" creationId="{CEB2E468-EB7C-4100-9378-65746D2897D5}"/>
          </ac:spMkLst>
        </pc:spChg>
        <pc:spChg chg="mod">
          <ac:chgData name="Carrie Yemeng (Shi)" userId="c9b07cc1-9aba-426c-b85f-4585fb84bbc6" providerId="ADAL" clId="{571A5176-F359-4A92-A2AD-D73A781AE166}" dt="2022-02-22T03:34:15.788" v="2709" actId="165"/>
          <ac:spMkLst>
            <pc:docMk/>
            <pc:sldMk cId="2468159449" sldId="294"/>
            <ac:spMk id="125" creationId="{85C4EF98-CEB0-4CD5-9140-5766BB534B50}"/>
          </ac:spMkLst>
        </pc:spChg>
        <pc:spChg chg="mod">
          <ac:chgData name="Carrie Yemeng (Shi)" userId="c9b07cc1-9aba-426c-b85f-4585fb84bbc6" providerId="ADAL" clId="{571A5176-F359-4A92-A2AD-D73A781AE166}" dt="2022-02-22T03:34:15.788" v="2709" actId="165"/>
          <ac:spMkLst>
            <pc:docMk/>
            <pc:sldMk cId="2468159449" sldId="294"/>
            <ac:spMk id="126" creationId="{E539DF68-0AEE-4511-B2AA-397C772742E4}"/>
          </ac:spMkLst>
        </pc:spChg>
        <pc:spChg chg="mod">
          <ac:chgData name="Carrie Yemeng (Shi)" userId="c9b07cc1-9aba-426c-b85f-4585fb84bbc6" providerId="ADAL" clId="{571A5176-F359-4A92-A2AD-D73A781AE166}" dt="2022-02-22T03:34:15.788" v="2709" actId="165"/>
          <ac:spMkLst>
            <pc:docMk/>
            <pc:sldMk cId="2468159449" sldId="294"/>
            <ac:spMk id="127" creationId="{B1EA1CA3-7C5A-4590-B5E3-66AB6FD72444}"/>
          </ac:spMkLst>
        </pc:spChg>
        <pc:spChg chg="mod">
          <ac:chgData name="Carrie Yemeng (Shi)" userId="c9b07cc1-9aba-426c-b85f-4585fb84bbc6" providerId="ADAL" clId="{571A5176-F359-4A92-A2AD-D73A781AE166}" dt="2022-02-22T03:34:15.788" v="2709" actId="165"/>
          <ac:spMkLst>
            <pc:docMk/>
            <pc:sldMk cId="2468159449" sldId="294"/>
            <ac:spMk id="128" creationId="{095D3BAB-5699-4C0A-82E8-D960D88D7542}"/>
          </ac:spMkLst>
        </pc:spChg>
        <pc:spChg chg="mod">
          <ac:chgData name="Carrie Yemeng (Shi)" userId="c9b07cc1-9aba-426c-b85f-4585fb84bbc6" providerId="ADAL" clId="{571A5176-F359-4A92-A2AD-D73A781AE166}" dt="2022-02-22T03:34:15.788" v="2709" actId="165"/>
          <ac:spMkLst>
            <pc:docMk/>
            <pc:sldMk cId="2468159449" sldId="294"/>
            <ac:spMk id="129" creationId="{08FABB7B-EA97-4236-9F97-F53BC7CBA9A4}"/>
          </ac:spMkLst>
        </pc:spChg>
        <pc:spChg chg="mod">
          <ac:chgData name="Carrie Yemeng (Shi)" userId="c9b07cc1-9aba-426c-b85f-4585fb84bbc6" providerId="ADAL" clId="{571A5176-F359-4A92-A2AD-D73A781AE166}" dt="2022-02-22T03:34:15.788" v="2709" actId="165"/>
          <ac:spMkLst>
            <pc:docMk/>
            <pc:sldMk cId="2468159449" sldId="294"/>
            <ac:spMk id="130" creationId="{C1981FB5-C679-4B40-99EC-987966C752AC}"/>
          </ac:spMkLst>
        </pc:spChg>
        <pc:spChg chg="mod">
          <ac:chgData name="Carrie Yemeng (Shi)" userId="c9b07cc1-9aba-426c-b85f-4585fb84bbc6" providerId="ADAL" clId="{571A5176-F359-4A92-A2AD-D73A781AE166}" dt="2022-02-22T03:34:15.788" v="2709" actId="165"/>
          <ac:spMkLst>
            <pc:docMk/>
            <pc:sldMk cId="2468159449" sldId="294"/>
            <ac:spMk id="131" creationId="{384DC3BA-77CB-4C7D-831B-4E924E3B9CBC}"/>
          </ac:spMkLst>
        </pc:spChg>
        <pc:spChg chg="mod">
          <ac:chgData name="Carrie Yemeng (Shi)" userId="c9b07cc1-9aba-426c-b85f-4585fb84bbc6" providerId="ADAL" clId="{571A5176-F359-4A92-A2AD-D73A781AE166}" dt="2022-02-22T03:34:15.788" v="2709" actId="165"/>
          <ac:spMkLst>
            <pc:docMk/>
            <pc:sldMk cId="2468159449" sldId="294"/>
            <ac:spMk id="132" creationId="{64999925-16F4-4530-A6D4-EE4AD4F79567}"/>
          </ac:spMkLst>
        </pc:spChg>
        <pc:spChg chg="mod">
          <ac:chgData name="Carrie Yemeng (Shi)" userId="c9b07cc1-9aba-426c-b85f-4585fb84bbc6" providerId="ADAL" clId="{571A5176-F359-4A92-A2AD-D73A781AE166}" dt="2022-02-22T03:34:30.266" v="2716" actId="207"/>
          <ac:spMkLst>
            <pc:docMk/>
            <pc:sldMk cId="2468159449" sldId="294"/>
            <ac:spMk id="134" creationId="{8AFFBBA0-D9A4-4888-A7D8-6252E4155EF5}"/>
          </ac:spMkLst>
        </pc:spChg>
        <pc:spChg chg="mod">
          <ac:chgData name="Carrie Yemeng (Shi)" userId="c9b07cc1-9aba-426c-b85f-4585fb84bbc6" providerId="ADAL" clId="{571A5176-F359-4A92-A2AD-D73A781AE166}" dt="2022-02-22T03:34:30.266" v="2716" actId="207"/>
          <ac:spMkLst>
            <pc:docMk/>
            <pc:sldMk cId="2468159449" sldId="294"/>
            <ac:spMk id="135" creationId="{9EE65B1D-E64F-4DE5-ADDF-6833B434A60E}"/>
          </ac:spMkLst>
        </pc:spChg>
        <pc:spChg chg="mod">
          <ac:chgData name="Carrie Yemeng (Shi)" userId="c9b07cc1-9aba-426c-b85f-4585fb84bbc6" providerId="ADAL" clId="{571A5176-F359-4A92-A2AD-D73A781AE166}" dt="2022-02-22T03:34:30.266" v="2716" actId="207"/>
          <ac:spMkLst>
            <pc:docMk/>
            <pc:sldMk cId="2468159449" sldId="294"/>
            <ac:spMk id="136" creationId="{ECE382DA-9E6B-4C92-A425-9D8911103849}"/>
          </ac:spMkLst>
        </pc:spChg>
        <pc:spChg chg="mod">
          <ac:chgData name="Carrie Yemeng (Shi)" userId="c9b07cc1-9aba-426c-b85f-4585fb84bbc6" providerId="ADAL" clId="{571A5176-F359-4A92-A2AD-D73A781AE166}" dt="2022-02-22T03:34:30.266" v="2716" actId="207"/>
          <ac:spMkLst>
            <pc:docMk/>
            <pc:sldMk cId="2468159449" sldId="294"/>
            <ac:spMk id="137" creationId="{B88623E6-3036-4E09-88D6-B435922A9DBE}"/>
          </ac:spMkLst>
        </pc:spChg>
        <pc:spChg chg="mod">
          <ac:chgData name="Carrie Yemeng (Shi)" userId="c9b07cc1-9aba-426c-b85f-4585fb84bbc6" providerId="ADAL" clId="{571A5176-F359-4A92-A2AD-D73A781AE166}" dt="2022-02-22T03:34:30.266" v="2716" actId="207"/>
          <ac:spMkLst>
            <pc:docMk/>
            <pc:sldMk cId="2468159449" sldId="294"/>
            <ac:spMk id="138" creationId="{160431B9-0CDA-4D79-9D6D-C29B4365A43C}"/>
          </ac:spMkLst>
        </pc:spChg>
        <pc:spChg chg="mod">
          <ac:chgData name="Carrie Yemeng (Shi)" userId="c9b07cc1-9aba-426c-b85f-4585fb84bbc6" providerId="ADAL" clId="{571A5176-F359-4A92-A2AD-D73A781AE166}" dt="2022-02-22T03:34:30.266" v="2716" actId="207"/>
          <ac:spMkLst>
            <pc:docMk/>
            <pc:sldMk cId="2468159449" sldId="294"/>
            <ac:spMk id="139" creationId="{F125E062-F861-4C81-B82B-D570BF785E15}"/>
          </ac:spMkLst>
        </pc:spChg>
        <pc:spChg chg="mod">
          <ac:chgData name="Carrie Yemeng (Shi)" userId="c9b07cc1-9aba-426c-b85f-4585fb84bbc6" providerId="ADAL" clId="{571A5176-F359-4A92-A2AD-D73A781AE166}" dt="2022-02-22T03:34:30.266" v="2716" actId="207"/>
          <ac:spMkLst>
            <pc:docMk/>
            <pc:sldMk cId="2468159449" sldId="294"/>
            <ac:spMk id="140" creationId="{997292B3-A293-40C6-A174-4565BFDC95F6}"/>
          </ac:spMkLst>
        </pc:spChg>
        <pc:spChg chg="mod">
          <ac:chgData name="Carrie Yemeng (Shi)" userId="c9b07cc1-9aba-426c-b85f-4585fb84bbc6" providerId="ADAL" clId="{571A5176-F359-4A92-A2AD-D73A781AE166}" dt="2022-02-22T03:34:30.266" v="2716" actId="207"/>
          <ac:spMkLst>
            <pc:docMk/>
            <pc:sldMk cId="2468159449" sldId="294"/>
            <ac:spMk id="141" creationId="{0496D7B8-44FD-4C66-85C5-B726AAB8502E}"/>
          </ac:spMkLst>
        </pc:spChg>
        <pc:spChg chg="mod">
          <ac:chgData name="Carrie Yemeng (Shi)" userId="c9b07cc1-9aba-426c-b85f-4585fb84bbc6" providerId="ADAL" clId="{571A5176-F359-4A92-A2AD-D73A781AE166}" dt="2022-02-22T03:34:30.266" v="2716" actId="207"/>
          <ac:spMkLst>
            <pc:docMk/>
            <pc:sldMk cId="2468159449" sldId="294"/>
            <ac:spMk id="142" creationId="{9D5D1398-E44D-42F7-B455-99BADEAD8C8B}"/>
          </ac:spMkLst>
        </pc:spChg>
        <pc:spChg chg="mod">
          <ac:chgData name="Carrie Yemeng (Shi)" userId="c9b07cc1-9aba-426c-b85f-4585fb84bbc6" providerId="ADAL" clId="{571A5176-F359-4A92-A2AD-D73A781AE166}" dt="2022-02-22T03:34:30.266" v="2716" actId="207"/>
          <ac:spMkLst>
            <pc:docMk/>
            <pc:sldMk cId="2468159449" sldId="294"/>
            <ac:spMk id="143" creationId="{52DD64EA-9310-4158-A300-2A3BB398831E}"/>
          </ac:spMkLst>
        </pc:spChg>
        <pc:spChg chg="mod">
          <ac:chgData name="Carrie Yemeng (Shi)" userId="c9b07cc1-9aba-426c-b85f-4585fb84bbc6" providerId="ADAL" clId="{571A5176-F359-4A92-A2AD-D73A781AE166}" dt="2022-02-22T03:34:30.266" v="2716" actId="207"/>
          <ac:spMkLst>
            <pc:docMk/>
            <pc:sldMk cId="2468159449" sldId="294"/>
            <ac:spMk id="144" creationId="{D225B38B-45F4-422F-9847-B42AC537CD1C}"/>
          </ac:spMkLst>
        </pc:spChg>
        <pc:spChg chg="mod">
          <ac:chgData name="Carrie Yemeng (Shi)" userId="c9b07cc1-9aba-426c-b85f-4585fb84bbc6" providerId="ADAL" clId="{571A5176-F359-4A92-A2AD-D73A781AE166}" dt="2022-02-22T03:34:30.266" v="2716" actId="207"/>
          <ac:spMkLst>
            <pc:docMk/>
            <pc:sldMk cId="2468159449" sldId="294"/>
            <ac:spMk id="145" creationId="{E729994E-9BCC-4A90-8B8C-079B49945F2C}"/>
          </ac:spMkLst>
        </pc:spChg>
        <pc:spChg chg="mod">
          <ac:chgData name="Carrie Yemeng (Shi)" userId="c9b07cc1-9aba-426c-b85f-4585fb84bbc6" providerId="ADAL" clId="{571A5176-F359-4A92-A2AD-D73A781AE166}" dt="2022-02-22T03:34:30.266" v="2716" actId="207"/>
          <ac:spMkLst>
            <pc:docMk/>
            <pc:sldMk cId="2468159449" sldId="294"/>
            <ac:spMk id="146" creationId="{AE1FE78D-D44A-41E7-AD20-3627825D0332}"/>
          </ac:spMkLst>
        </pc:spChg>
        <pc:spChg chg="mod">
          <ac:chgData name="Carrie Yemeng (Shi)" userId="c9b07cc1-9aba-426c-b85f-4585fb84bbc6" providerId="ADAL" clId="{571A5176-F359-4A92-A2AD-D73A781AE166}" dt="2022-02-22T03:34:30.266" v="2716" actId="207"/>
          <ac:spMkLst>
            <pc:docMk/>
            <pc:sldMk cId="2468159449" sldId="294"/>
            <ac:spMk id="147" creationId="{57902A45-82A4-422F-B3BB-9AD27268567C}"/>
          </ac:spMkLst>
        </pc:spChg>
        <pc:spChg chg="add del mod ord">
          <ac:chgData name="Carrie Yemeng (Shi)" userId="c9b07cc1-9aba-426c-b85f-4585fb84bbc6" providerId="ADAL" clId="{571A5176-F359-4A92-A2AD-D73A781AE166}" dt="2022-02-22T03:41:03.997" v="2776"/>
          <ac:spMkLst>
            <pc:docMk/>
            <pc:sldMk cId="2468159449" sldId="294"/>
            <ac:spMk id="148" creationId="{13B8877F-F7A9-4B6E-9CFC-1941AD9BEFD6}"/>
          </ac:spMkLst>
        </pc:spChg>
        <pc:grpChg chg="add mod">
          <ac:chgData name="Carrie Yemeng (Shi)" userId="c9b07cc1-9aba-426c-b85f-4585fb84bbc6" providerId="ADAL" clId="{571A5176-F359-4A92-A2AD-D73A781AE166}" dt="2022-02-22T03:34:58.596" v="2726" actId="164"/>
          <ac:grpSpMkLst>
            <pc:docMk/>
            <pc:sldMk cId="2468159449" sldId="294"/>
            <ac:grpSpMk id="2" creationId="{9725706F-DA30-4040-BA62-2BBBCFDE6EBD}"/>
          </ac:grpSpMkLst>
        </pc:grpChg>
        <pc:grpChg chg="add del mod">
          <ac:chgData name="Carrie Yemeng (Shi)" userId="c9b07cc1-9aba-426c-b85f-4585fb84bbc6" providerId="ADAL" clId="{571A5176-F359-4A92-A2AD-D73A781AE166}" dt="2022-02-22T03:41:04.467" v="2777" actId="478"/>
          <ac:grpSpMkLst>
            <pc:docMk/>
            <pc:sldMk cId="2468159449" sldId="294"/>
            <ac:grpSpMk id="3" creationId="{2F8699FA-3352-4ECF-A1AB-E881BFB8D282}"/>
          </ac:grpSpMkLst>
        </pc:grpChg>
        <pc:grpChg chg="add del mod">
          <ac:chgData name="Carrie Yemeng (Shi)" userId="c9b07cc1-9aba-426c-b85f-4585fb84bbc6" providerId="ADAL" clId="{571A5176-F359-4A92-A2AD-D73A781AE166}" dt="2022-02-22T03:34:15.788" v="2709" actId="165"/>
          <ac:grpSpMkLst>
            <pc:docMk/>
            <pc:sldMk cId="2468159449" sldId="294"/>
            <ac:grpSpMk id="72" creationId="{7C2C56F3-C547-4873-B023-DA8D6261C58A}"/>
          </ac:grpSpMkLst>
        </pc:grpChg>
        <pc:grpChg chg="mod topLvl">
          <ac:chgData name="Carrie Yemeng (Shi)" userId="c9b07cc1-9aba-426c-b85f-4585fb84bbc6" providerId="ADAL" clId="{571A5176-F359-4A92-A2AD-D73A781AE166}" dt="2022-02-22T03:34:58.596" v="2726" actId="164"/>
          <ac:grpSpMkLst>
            <pc:docMk/>
            <pc:sldMk cId="2468159449" sldId="294"/>
            <ac:grpSpMk id="116" creationId="{C61EAEE2-FB1E-48B9-B01C-B99A6C24006A}"/>
          </ac:grpSpMkLst>
        </pc:grpChg>
        <pc:grpChg chg="del">
          <ac:chgData name="Carrie Yemeng (Shi)" userId="c9b07cc1-9aba-426c-b85f-4585fb84bbc6" providerId="ADAL" clId="{571A5176-F359-4A92-A2AD-D73A781AE166}" dt="2022-02-22T03:34:04.820" v="2706" actId="478"/>
          <ac:grpSpMkLst>
            <pc:docMk/>
            <pc:sldMk cId="2468159449" sldId="294"/>
            <ac:grpSpMk id="120" creationId="{B29F1F11-FB03-4716-A983-62FDE621A1D0}"/>
          </ac:grpSpMkLst>
        </pc:grpChg>
        <pc:grpChg chg="add mod">
          <ac:chgData name="Carrie Yemeng (Shi)" userId="c9b07cc1-9aba-426c-b85f-4585fb84bbc6" providerId="ADAL" clId="{571A5176-F359-4A92-A2AD-D73A781AE166}" dt="2022-02-22T03:34:58.596" v="2726" actId="164"/>
          <ac:grpSpMkLst>
            <pc:docMk/>
            <pc:sldMk cId="2468159449" sldId="294"/>
            <ac:grpSpMk id="133" creationId="{34F0ADDE-E7C6-4ACE-A821-D15E5AE78BB0}"/>
          </ac:grpSpMkLst>
        </pc:grpChg>
        <pc:graphicFrameChg chg="modGraphic">
          <ac:chgData name="Carrie Yemeng (Shi)" userId="c9b07cc1-9aba-426c-b85f-4585fb84bbc6" providerId="ADAL" clId="{571A5176-F359-4A92-A2AD-D73A781AE166}" dt="2022-02-22T07:26:07.842" v="2816" actId="2062"/>
          <ac:graphicFrameMkLst>
            <pc:docMk/>
            <pc:sldMk cId="2468159449" sldId="294"/>
            <ac:graphicFrameMk id="71" creationId="{DCFEF059-9199-4450-8083-9526C5657F28}"/>
          </ac:graphicFrameMkLst>
        </pc:graphicFrameChg>
        <pc:picChg chg="mod">
          <ac:chgData name="Carrie Yemeng (Shi)" userId="c9b07cc1-9aba-426c-b85f-4585fb84bbc6" providerId="ADAL" clId="{571A5176-F359-4A92-A2AD-D73A781AE166}" dt="2022-02-22T03:31:40" v="2695" actId="14826"/>
          <ac:picMkLst>
            <pc:docMk/>
            <pc:sldMk cId="2468159449" sldId="294"/>
            <ac:picMk id="5" creationId="{D8643F2C-5253-46A0-8A6D-1E8C8A5371F5}"/>
          </ac:picMkLst>
        </pc:picChg>
        <pc:picChg chg="mod ord">
          <ac:chgData name="Carrie Yemeng (Shi)" userId="c9b07cc1-9aba-426c-b85f-4585fb84bbc6" providerId="ADAL" clId="{571A5176-F359-4A92-A2AD-D73A781AE166}" dt="2022-02-22T03:41:03.116" v="2774" actId="167"/>
          <ac:picMkLst>
            <pc:docMk/>
            <pc:sldMk cId="2468159449" sldId="294"/>
            <ac:picMk id="118" creationId="{9DACA7FC-89FA-43A5-89F9-861193001781}"/>
          </ac:picMkLst>
        </pc:picChg>
        <pc:picChg chg="del mod topLvl">
          <ac:chgData name="Carrie Yemeng (Shi)" userId="c9b07cc1-9aba-426c-b85f-4585fb84bbc6" providerId="ADAL" clId="{571A5176-F359-4A92-A2AD-D73A781AE166}" dt="2022-02-22T03:34:17.451" v="2710" actId="478"/>
          <ac:picMkLst>
            <pc:docMk/>
            <pc:sldMk cId="2468159449" sldId="294"/>
            <ac:picMk id="119" creationId="{3A059DA0-2434-46BA-8F86-8915C6C9ACC7}"/>
          </ac:picMkLst>
        </pc:picChg>
      </pc:sldChg>
      <pc:sldChg chg="delSp add mod">
        <pc:chgData name="Carrie Yemeng (Shi)" userId="c9b07cc1-9aba-426c-b85f-4585fb84bbc6" providerId="ADAL" clId="{571A5176-F359-4A92-A2AD-D73A781AE166}" dt="2022-02-22T03:42:34.524" v="2792" actId="478"/>
        <pc:sldMkLst>
          <pc:docMk/>
          <pc:sldMk cId="1665163211" sldId="295"/>
        </pc:sldMkLst>
        <pc:graphicFrameChg chg="del">
          <ac:chgData name="Carrie Yemeng (Shi)" userId="c9b07cc1-9aba-426c-b85f-4585fb84bbc6" providerId="ADAL" clId="{571A5176-F359-4A92-A2AD-D73A781AE166}" dt="2022-02-22T03:42:34.524" v="2792" actId="478"/>
          <ac:graphicFrameMkLst>
            <pc:docMk/>
            <pc:sldMk cId="1665163211" sldId="295"/>
            <ac:graphicFrameMk id="71" creationId="{DCFEF059-9199-4450-8083-9526C5657F28}"/>
          </ac:graphicFrameMkLst>
        </pc:graphicFrameChg>
      </pc:sldChg>
      <pc:sldMasterChg chg="modSp mod delSldLayout modSldLayout">
        <pc:chgData name="Carrie Yemeng (Shi)" userId="c9b07cc1-9aba-426c-b85f-4585fb84bbc6" providerId="ADAL" clId="{571A5176-F359-4A92-A2AD-D73A781AE166}" dt="2022-02-22T01:13:48.417" v="2231" actId="207"/>
        <pc:sldMasterMkLst>
          <pc:docMk/>
          <pc:sldMasterMk cId="1343946796" sldId="2147483648"/>
        </pc:sldMasterMkLst>
        <pc:spChg chg="mod">
          <ac:chgData name="Carrie Yemeng (Shi)" userId="c9b07cc1-9aba-426c-b85f-4585fb84bbc6" providerId="ADAL" clId="{571A5176-F359-4A92-A2AD-D73A781AE166}" dt="2022-02-22T01:13:48.417" v="2231" actId="207"/>
          <ac:spMkLst>
            <pc:docMk/>
            <pc:sldMasterMk cId="1343946796" sldId="2147483648"/>
            <ac:spMk id="5" creationId="{97A08408-73C0-F740-B7ED-AE33F735C53E}"/>
          </ac:spMkLst>
        </pc:spChg>
        <pc:sldLayoutChg chg="addSp delSp modSp mod addAnim delAnim modAnim">
          <pc:chgData name="Carrie Yemeng (Shi)" userId="c9b07cc1-9aba-426c-b85f-4585fb84bbc6" providerId="ADAL" clId="{571A5176-F359-4A92-A2AD-D73A781AE166}" dt="2022-02-20T23:56:58.521" v="1252" actId="478"/>
          <pc:sldLayoutMkLst>
            <pc:docMk/>
            <pc:sldMasterMk cId="1343946796" sldId="2147483648"/>
            <pc:sldLayoutMk cId="2235497961" sldId="2147483650"/>
          </pc:sldLayoutMkLst>
          <pc:spChg chg="add del">
            <ac:chgData name="Carrie Yemeng (Shi)" userId="c9b07cc1-9aba-426c-b85f-4585fb84bbc6" providerId="ADAL" clId="{571A5176-F359-4A92-A2AD-D73A781AE166}" dt="2022-02-20T23:56:58.521" v="1252" actId="478"/>
            <ac:spMkLst>
              <pc:docMk/>
              <pc:sldMasterMk cId="1343946796" sldId="2147483648"/>
              <pc:sldLayoutMk cId="2235497961" sldId="2147483650"/>
              <ac:spMk id="7" creationId="{760D21C9-498F-42AD-93F8-8C7E0281950B}"/>
            </ac:spMkLst>
          </pc:spChg>
          <pc:spChg chg="add del mod">
            <ac:chgData name="Carrie Yemeng (Shi)" userId="c9b07cc1-9aba-426c-b85f-4585fb84bbc6" providerId="ADAL" clId="{571A5176-F359-4A92-A2AD-D73A781AE166}" dt="2022-02-20T23:56:58.088" v="1251"/>
            <ac:spMkLst>
              <pc:docMk/>
              <pc:sldMasterMk cId="1343946796" sldId="2147483648"/>
              <pc:sldLayoutMk cId="2235497961" sldId="2147483650"/>
              <ac:spMk id="9" creationId="{11A72E49-3165-4F6B-9059-BCCFE0480BC7}"/>
            </ac:spMkLst>
          </pc:spChg>
          <pc:cxnChg chg="add del mod">
            <ac:chgData name="Carrie Yemeng (Shi)" userId="c9b07cc1-9aba-426c-b85f-4585fb84bbc6" providerId="ADAL" clId="{571A5176-F359-4A92-A2AD-D73A781AE166}" dt="2022-02-20T23:56:58.088" v="1251"/>
            <ac:cxnSpMkLst>
              <pc:docMk/>
              <pc:sldMasterMk cId="1343946796" sldId="2147483648"/>
              <pc:sldLayoutMk cId="2235497961" sldId="2147483650"/>
              <ac:cxnSpMk id="8" creationId="{62475EB9-B4AE-4673-8EB5-EDEF5142A96E}"/>
            </ac:cxnSpMkLst>
          </pc:cxnChg>
        </pc:sldLayoutChg>
        <pc:sldLayoutChg chg="addSp delSp modSp mod">
          <pc:chgData name="Carrie Yemeng (Shi)" userId="c9b07cc1-9aba-426c-b85f-4585fb84bbc6" providerId="ADAL" clId="{571A5176-F359-4A92-A2AD-D73A781AE166}" dt="2022-02-22T01:13:40.899" v="2230" actId="207"/>
          <pc:sldLayoutMkLst>
            <pc:docMk/>
            <pc:sldMasterMk cId="1343946796" sldId="2147483648"/>
            <pc:sldLayoutMk cId="169921080" sldId="2147483654"/>
          </pc:sldLayoutMkLst>
          <pc:spChg chg="del">
            <ac:chgData name="Carrie Yemeng (Shi)" userId="c9b07cc1-9aba-426c-b85f-4585fb84bbc6" providerId="ADAL" clId="{571A5176-F359-4A92-A2AD-D73A781AE166}" dt="2022-02-22T01:13:03.685" v="2220" actId="478"/>
            <ac:spMkLst>
              <pc:docMk/>
              <pc:sldMasterMk cId="1343946796" sldId="2147483648"/>
              <pc:sldLayoutMk cId="169921080" sldId="2147483654"/>
              <ac:spMk id="4" creationId="{8BD83910-A3F4-3E45-898F-BA026A94F468}"/>
            </ac:spMkLst>
          </pc:spChg>
          <pc:spChg chg="add mod">
            <ac:chgData name="Carrie Yemeng (Shi)" userId="c9b07cc1-9aba-426c-b85f-4585fb84bbc6" providerId="ADAL" clId="{571A5176-F359-4A92-A2AD-D73A781AE166}" dt="2022-02-22T01:13:40.899" v="2230" actId="207"/>
            <ac:spMkLst>
              <pc:docMk/>
              <pc:sldMasterMk cId="1343946796" sldId="2147483648"/>
              <pc:sldLayoutMk cId="169921080" sldId="2147483654"/>
              <ac:spMk id="14" creationId="{17985981-652E-4414-9B5F-6FBA20F2DAEE}"/>
            </ac:spMkLst>
          </pc:spChg>
          <pc:grpChg chg="mod">
            <ac:chgData name="Carrie Yemeng (Shi)" userId="c9b07cc1-9aba-426c-b85f-4585fb84bbc6" providerId="ADAL" clId="{571A5176-F359-4A92-A2AD-D73A781AE166}" dt="2022-02-18T04:15:34.979" v="239" actId="1076"/>
            <ac:grpSpMkLst>
              <pc:docMk/>
              <pc:sldMasterMk cId="1343946796" sldId="2147483648"/>
              <pc:sldLayoutMk cId="169921080" sldId="2147483654"/>
              <ac:grpSpMk id="6" creationId="{ECF6420A-528C-4463-A683-F39BA11F7CAE}"/>
            </ac:grpSpMkLst>
          </pc:grpChg>
        </pc:sldLayoutChg>
        <pc:sldLayoutChg chg="addSp delSp modSp mod">
          <pc:chgData name="Carrie Yemeng (Shi)" userId="c9b07cc1-9aba-426c-b85f-4585fb84bbc6" providerId="ADAL" clId="{571A5176-F359-4A92-A2AD-D73A781AE166}" dt="2022-02-18T02:53:28.973" v="48" actId="478"/>
          <pc:sldLayoutMkLst>
            <pc:docMk/>
            <pc:sldMasterMk cId="1343946796" sldId="2147483648"/>
            <pc:sldLayoutMk cId="122686785" sldId="2147483656"/>
          </pc:sldLayoutMkLst>
          <pc:picChg chg="add del mod">
            <ac:chgData name="Carrie Yemeng (Shi)" userId="c9b07cc1-9aba-426c-b85f-4585fb84bbc6" providerId="ADAL" clId="{571A5176-F359-4A92-A2AD-D73A781AE166}" dt="2022-02-18T02:53:28.973" v="48" actId="478"/>
            <ac:picMkLst>
              <pc:docMk/>
              <pc:sldMasterMk cId="1343946796" sldId="2147483648"/>
              <pc:sldLayoutMk cId="122686785" sldId="2147483656"/>
              <ac:picMk id="2" creationId="{F7E16158-1D55-45A7-A8EF-9CC48DF280AB}"/>
            </ac:picMkLst>
          </pc:picChg>
        </pc:sldLayoutChg>
        <pc:sldLayoutChg chg="addSp delSp modSp mod">
          <pc:chgData name="Carrie Yemeng (Shi)" userId="c9b07cc1-9aba-426c-b85f-4585fb84bbc6" providerId="ADAL" clId="{571A5176-F359-4A92-A2AD-D73A781AE166}" dt="2022-02-22T01:12:55.468" v="2219"/>
          <pc:sldLayoutMkLst>
            <pc:docMk/>
            <pc:sldMasterMk cId="1343946796" sldId="2147483648"/>
            <pc:sldLayoutMk cId="173329500" sldId="2147483657"/>
          </pc:sldLayoutMkLst>
          <pc:spChg chg="del mod">
            <ac:chgData name="Carrie Yemeng (Shi)" userId="c9b07cc1-9aba-426c-b85f-4585fb84bbc6" providerId="ADAL" clId="{571A5176-F359-4A92-A2AD-D73A781AE166}" dt="2022-02-22T01:12:55.091" v="2218" actId="478"/>
            <ac:spMkLst>
              <pc:docMk/>
              <pc:sldMasterMk cId="1343946796" sldId="2147483648"/>
              <pc:sldLayoutMk cId="173329500" sldId="2147483657"/>
              <ac:spMk id="4" creationId="{8BD83910-A3F4-3E45-898F-BA026A94F468}"/>
            </ac:spMkLst>
          </pc:spChg>
          <pc:spChg chg="add del mod topLvl">
            <ac:chgData name="Carrie Yemeng (Shi)" userId="c9b07cc1-9aba-426c-b85f-4585fb84bbc6" providerId="ADAL" clId="{571A5176-F359-4A92-A2AD-D73A781AE166}" dt="2022-02-18T04:20:07.028" v="265" actId="478"/>
            <ac:spMkLst>
              <pc:docMk/>
              <pc:sldMasterMk cId="1343946796" sldId="2147483648"/>
              <pc:sldLayoutMk cId="173329500" sldId="2147483657"/>
              <ac:spMk id="7" creationId="{9198021A-A3F5-4E44-86DC-E98FD8E02566}"/>
            </ac:spMkLst>
          </pc:spChg>
          <pc:spChg chg="add del mod topLvl">
            <ac:chgData name="Carrie Yemeng (Shi)" userId="c9b07cc1-9aba-426c-b85f-4585fb84bbc6" providerId="ADAL" clId="{571A5176-F359-4A92-A2AD-D73A781AE166}" dt="2022-02-18T04:20:07.028" v="265" actId="478"/>
            <ac:spMkLst>
              <pc:docMk/>
              <pc:sldMasterMk cId="1343946796" sldId="2147483648"/>
              <pc:sldLayoutMk cId="173329500" sldId="2147483657"/>
              <ac:spMk id="8" creationId="{20F26D24-473C-4897-8331-2FBA58BC8BB8}"/>
            </ac:spMkLst>
          </pc:spChg>
          <pc:spChg chg="add del mod topLvl modCrop">
            <ac:chgData name="Carrie Yemeng (Shi)" userId="c9b07cc1-9aba-426c-b85f-4585fb84bbc6" providerId="ADAL" clId="{571A5176-F359-4A92-A2AD-D73A781AE166}" dt="2022-02-18T04:15:55.195" v="250" actId="478"/>
            <ac:spMkLst>
              <pc:docMk/>
              <pc:sldMasterMk cId="1343946796" sldId="2147483648"/>
              <pc:sldLayoutMk cId="173329500" sldId="2147483657"/>
              <ac:spMk id="14" creationId="{263905AF-A7FA-462A-AC11-3CE5210E7609}"/>
            </ac:spMkLst>
          </pc:spChg>
          <pc:spChg chg="add mod">
            <ac:chgData name="Carrie Yemeng (Shi)" userId="c9b07cc1-9aba-426c-b85f-4585fb84bbc6" providerId="ADAL" clId="{571A5176-F359-4A92-A2AD-D73A781AE166}" dt="2022-02-22T01:12:55.468" v="2219"/>
            <ac:spMkLst>
              <pc:docMk/>
              <pc:sldMasterMk cId="1343946796" sldId="2147483648"/>
              <pc:sldLayoutMk cId="173329500" sldId="2147483657"/>
              <ac:spMk id="14" creationId="{E6563500-9B8D-4F47-BA8C-DC71B9A83108}"/>
            </ac:spMkLst>
          </pc:spChg>
          <pc:spChg chg="add del mod modCrop">
            <ac:chgData name="Carrie Yemeng (Shi)" userId="c9b07cc1-9aba-426c-b85f-4585fb84bbc6" providerId="ADAL" clId="{571A5176-F359-4A92-A2AD-D73A781AE166}" dt="2022-02-18T03:55:29.641" v="217" actId="478"/>
            <ac:spMkLst>
              <pc:docMk/>
              <pc:sldMasterMk cId="1343946796" sldId="2147483648"/>
              <pc:sldLayoutMk cId="173329500" sldId="2147483657"/>
              <ac:spMk id="15" creationId="{41C7F7CA-23EB-4F08-8B2D-03B9AC2E5BC1}"/>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5" creationId="{F1763DF7-E833-4AD4-94DB-8DC9EC27277E}"/>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7" creationId="{14B565A5-C005-4352-9751-AA785BDCA82B}"/>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8" creationId="{AA7FA1A6-2E76-4E97-A73E-7FA4FAE7D7EB}"/>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9" creationId="{57B54274-4916-41E4-8E1B-013EE9DC9F78}"/>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0" creationId="{D0D5A770-A06E-4CAA-9317-F00DF364B88B}"/>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1" creationId="{C90E693E-0568-4FA1-9A9B-ED642E6D6F65}"/>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2" creationId="{D99600EB-A588-4137-96B3-BEBCE47536F5}"/>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3" creationId="{64487E29-E75C-48CF-8995-3D5AAA39D3E1}"/>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4" creationId="{9E4BB1C0-4D53-4EE3-818A-561B38313CDE}"/>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5" creationId="{43695330-8571-4DCF-94B0-06ECDA09FE65}"/>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6" creationId="{0622F43A-2CDF-4EA7-97CB-5AD83B8C2366}"/>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7" creationId="{AF78EE4F-352E-40BF-9AD2-1569F79743C7}"/>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8" creationId="{04B36368-4A81-44F1-8043-71EC40E96110}"/>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9" creationId="{539D0C14-1268-4591-8BFD-C4482ED11315}"/>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40" creationId="{724FB8A8-7704-4B60-9F7F-0B7E3CC56AAF}"/>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41" creationId="{5DAA9712-040F-4D76-83BF-297D5DEB2DF0}"/>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42" creationId="{FDC07665-F774-4B9A-83DC-812D30603756}"/>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43" creationId="{9514229E-2F8D-4D36-AABA-2BDF9BF167DE}"/>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44" creationId="{38D7D24E-D07F-4BD8-B2F4-7FED2E58E23F}"/>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45" creationId="{273DBB04-8E75-444E-8533-DE8AB08F1624}"/>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46" creationId="{A5DDD4A4-8C31-4FC5-BD84-FB3569E9372D}"/>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47" creationId="{3B9AA873-E125-423C-9471-38F847252CCF}"/>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48" creationId="{313C6E6C-351B-4C10-95D9-3A609ED6DD8B}"/>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49" creationId="{F734FB52-54DB-4BE4-B414-A597F3F471C4}"/>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50" creationId="{86612DE7-1D69-43CD-AF5D-D5147B577AA0}"/>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51" creationId="{016353F0-85E2-4B34-BF13-75A30A16EC3E}"/>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52" creationId="{CFE7D64B-C36B-4B83-B312-78E8FCED265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53" creationId="{F94F5D71-301C-4A6F-ACC1-12C530C3E240}"/>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54" creationId="{88DB0AD0-99CB-4DCD-9370-C51FC1053A82}"/>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55" creationId="{75598F95-DEBF-491C-B355-79CBBB408A4F}"/>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56" creationId="{0F3D992D-3622-42B5-AE3D-A35B3A9506F9}"/>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57" creationId="{74803C69-4E24-44E5-95B1-DCE6AB0AFFD4}"/>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58" creationId="{481BBEC0-ADA1-4DB0-9E48-2527EE8CB642}"/>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59" creationId="{F294C204-7F8C-419F-85AA-C1626BF1265C}"/>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60" creationId="{DE59C04E-3518-45D5-BD15-8C79BDB0D6ED}"/>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61" creationId="{1C01EDD0-FDCE-49E7-A1A9-65BE50F9F88E}"/>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62" creationId="{3A6D284C-20D7-4462-ADD8-479E230EA1C8}"/>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63" creationId="{54C7334B-BAAC-4866-ACC2-33D9E350FECF}"/>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64" creationId="{A1B7B298-D342-4514-BC76-B3CEE512E4EF}"/>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65" creationId="{6AD2D027-B268-4360-BDB9-B940B884F3D1}"/>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66" creationId="{2651E137-E08F-43B6-9861-22BFFF49D8F0}"/>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67" creationId="{670C6B80-1716-49D1-ADA3-BE5727EA9D2D}"/>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68" creationId="{53BBF93A-F5DC-42C3-A6B0-101C8C2DB5C4}"/>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69" creationId="{CF7BE646-2A42-455A-A8D8-16C3A809A86C}"/>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70" creationId="{0FC00545-6772-4E62-A2A6-582BA96CD038}"/>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71" creationId="{EFEF348F-0155-496C-9BFE-DC6897BD3E65}"/>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72" creationId="{02F51505-4AAD-44AE-9087-A75D1A5334A2}"/>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73" creationId="{327696B5-541C-4493-9FC9-E0E7D9C22760}"/>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74" creationId="{F4E9668C-1184-4A85-90F4-2C28CF659EF8}"/>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75" creationId="{1630F3DF-98F8-4B22-8902-2EBF0909BB26}"/>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76" creationId="{0233623C-3830-45BD-9A10-5E2DDC26F26F}"/>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77" creationId="{6C562EE4-02B3-40F8-928A-B3D277B14E79}"/>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78" creationId="{1B4FB6C6-5EEC-423E-81FB-D932A78BD9FB}"/>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79" creationId="{A6A18976-78FA-493B-8418-89AE95A33FED}"/>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80" creationId="{E1961A90-DA5C-4F4F-9A04-95A1AB1AFBBA}"/>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81" creationId="{F9753F98-2B88-405F-8EED-5A249BB019EB}"/>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82" creationId="{CD1CD119-D4FE-4B4A-96A0-EB64D8715997}"/>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83" creationId="{1C8C0200-7B12-4E5D-9F66-522AB75B0A8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84" creationId="{48217FD0-1825-40D0-B4CA-11CC33A232B4}"/>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85" creationId="{A75D8BF3-6AF3-4A3B-BB9B-CAAB2912C81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86" creationId="{7580FF4B-1807-47B6-B77D-D7F8A678A1DE}"/>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87" creationId="{DF42B2AD-17D5-41F2-872B-E0F99FFA3BEA}"/>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88" creationId="{3FB88E9E-AB96-4942-A7A3-33CD10FB60CD}"/>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89" creationId="{EB290E57-DD88-4F52-8B74-4A181F2163A6}"/>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90" creationId="{30668824-05AE-4965-83CA-BF1DCAB43438}"/>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91" creationId="{CC1C1910-4344-4625-A7B6-630C3DDB2C6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92" creationId="{DEE9DB18-F381-45E2-B315-EA6F4BBC23A8}"/>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93" creationId="{2D9D8A8A-70AA-4FBE-94F2-F0D724CA87F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94" creationId="{5F5AE02B-A0C8-4CF7-96B8-4D424D29879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95" creationId="{EE7514C2-D369-4A8C-8A80-3EC806B83B5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96" creationId="{9A3243C9-3492-4E23-BAB8-5F7D438CE804}"/>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97" creationId="{9CDEF9E5-09FD-4EFC-9191-7BB7AA9322C8}"/>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98" creationId="{320A0605-6B19-478F-BD7C-5D9B9FAF3DD6}"/>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99" creationId="{AA304B09-DF9E-4E35-A73D-D46D3BF56B97}"/>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00" creationId="{119374C9-1B13-4860-9E84-147E71AC30EA}"/>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01" creationId="{0D9F1137-2F67-4E59-8103-3D5D5CA78CF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02" creationId="{17A14352-0ECC-4D52-A843-1DB99C6B6278}"/>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03" creationId="{0D74A743-AAC2-4C60-8120-1AC03BB92940}"/>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04" creationId="{A7AC66BD-6EA5-49BA-96A1-2BD3D7C6D2C5}"/>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05" creationId="{4059FEB3-C441-400B-B90C-3200776F71D6}"/>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06" creationId="{7F192AF5-945E-4E4F-AA11-C44E39EC4DC0}"/>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07" creationId="{362E8326-750D-4F86-AC73-5EDDCD745300}"/>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08" creationId="{519647D2-E1D3-4542-97F9-0DD82E4BF62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09" creationId="{E2B4927F-D3F6-43FE-B6C5-65B990B2ECA5}"/>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10" creationId="{7A218C49-AEC1-4371-A9EA-769FE1004BB5}"/>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11" creationId="{F3589B77-C59F-4A0E-9ECD-A4359F7C7A21}"/>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12" creationId="{AB880471-2372-4147-AFEF-60CD00CC0F5F}"/>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13" creationId="{84422366-A600-4717-A2C8-FF36BDCC1B37}"/>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14" creationId="{7D3963DD-C876-4DD3-A004-B58CADC466AA}"/>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15" creationId="{AF58E52A-ED6B-4B62-8795-C29B3D18FEF1}"/>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16" creationId="{E52CA6BA-A5F9-4A6B-98D0-5BF3CAD27EC6}"/>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17" creationId="{51F60BB8-4941-4669-98D1-67C526A8B044}"/>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18" creationId="{86ABCE3A-D17E-4FC3-9922-FCD2C9AD8D5F}"/>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19" creationId="{EEC45308-630F-48B9-84C5-5B6BA7DB5EFB}"/>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20" creationId="{F62739F4-74A3-4FBD-A76D-9C18364360CF}"/>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21" creationId="{3604ABC3-1FF6-403D-A0A2-053FDC9FDFF6}"/>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22" creationId="{ED1C58CF-DD47-48A4-B761-FDAA634EDA80}"/>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23" creationId="{9739A80E-E157-43B6-AF10-756D8DBBA65E}"/>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24" creationId="{73A9AA07-6688-4A9A-9CD2-CDC682B2C47B}"/>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25" creationId="{A2D065A0-B999-4E5D-A082-0818EC58652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26" creationId="{D5DF8A5E-B0A3-4BA5-B4EB-99F31F24992F}"/>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27" creationId="{D649CFFB-7490-49D4-A2CE-A7F0AA0CD955}"/>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28" creationId="{3BA84CEA-CD96-43B1-9451-9B7BA6902CCE}"/>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29" creationId="{85D20222-83EC-458C-A3B5-18A66E25BCBA}"/>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30" creationId="{7B1214F7-AAC3-4126-9A38-1E99AB5E489C}"/>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31" creationId="{184E310C-570B-4202-9290-1942346CBE28}"/>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32" creationId="{5927A7C0-9EE8-4FD5-8D7C-59EDDFDF10F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33" creationId="{989C73DD-B9F9-422D-8F43-FBAD23334C6C}"/>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34" creationId="{D7C8D737-A4EA-4345-8D0B-F7433CC653EE}"/>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35" creationId="{35C7B897-B928-4B04-9D64-36BE0881A6C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36" creationId="{8D004325-F2CB-4A4D-97CA-7B388CE3C944}"/>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37" creationId="{6A947615-EB33-4D33-A219-6E903E46F52A}"/>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38" creationId="{3057056E-98F3-4C23-827D-10B2C56B5DDF}"/>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39" creationId="{2D45C593-2165-4B52-8A8C-509119DE426B}"/>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40" creationId="{8383A4FE-863D-4F2A-B4F0-84CFEFDF887B}"/>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41" creationId="{63072167-171C-4D96-9993-F785D365DBE8}"/>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42" creationId="{481682ED-A5F6-45AC-B15D-4469988990D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43" creationId="{0C55C486-0A59-4A5F-A42A-7EAB6975AEA2}"/>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44" creationId="{5E68FB75-B3BB-4769-BD02-7ABB60A98A51}"/>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45" creationId="{00AB621E-DCB9-47F8-8D46-3501B95E6DC4}"/>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46" creationId="{C305DB9B-D4A2-4734-887A-2B6A53DD48A1}"/>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47" creationId="{27EC9C0B-6766-4CFA-BEFD-88A5366B74A8}"/>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48" creationId="{656C6D8A-8D59-48F2-BBD7-AAB3AEC29C7A}"/>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49" creationId="{18058F5B-6653-440F-BD0E-34EF520CB082}"/>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50" creationId="{423C9741-3C57-48D6-A40F-D577DE024366}"/>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51" creationId="{E256BA5F-B01E-4AA7-A529-36D84A82A597}"/>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52" creationId="{1B5AB932-083B-4157-8547-D3B9936D02D4}"/>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53" creationId="{03E609F4-E194-4AF1-8756-6AD20B506CE9}"/>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54" creationId="{D659F381-F1CE-4640-B3B9-E2B3F374B269}"/>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55" creationId="{2A413349-77E4-448A-9BC6-F859172D4CB4}"/>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56" creationId="{3C93068B-7D19-4344-9E0A-B97080C2D5CD}"/>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57" creationId="{499A2D6E-0E12-4C37-A1F7-9DA109C4EB49}"/>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58" creationId="{34DB6B74-A41F-407F-AAC8-F507349250E0}"/>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59" creationId="{16663C8E-035F-438C-B029-71A0BF1CEFD0}"/>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60" creationId="{7D726676-7DCF-4597-80F6-5763749292E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61" creationId="{93EFA755-12C5-43CF-BABB-73EE3ED4F1B6}"/>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62" creationId="{5C6EB0F4-F60D-4837-A702-7666142581D9}"/>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63" creationId="{2EF627E7-ED2D-4F62-B0E8-47544C60CF2D}"/>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64" creationId="{C70F5091-E5F2-4173-8D36-80FC28A6047A}"/>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65" creationId="{BF28B6E4-85A9-4DDA-B5C3-1DC50CB56BA4}"/>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66" creationId="{34EA5041-9C64-452B-8E7B-6D00C4E918AA}"/>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67" creationId="{A45A6FB7-6BA5-4B59-B49C-58F4B9EDACA2}"/>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68" creationId="{6FA58C60-37BE-409F-A8FE-8C7625C82F79}"/>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69" creationId="{A078E86A-0F60-4D87-9B84-413D0ED09C50}"/>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70" creationId="{DE80D8E7-0155-4CCF-88C7-CE50126F3F3C}"/>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71" creationId="{32DA08A8-5BDB-4CCF-96A9-467A46D92C6A}"/>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72" creationId="{5A60B8CB-C386-4594-BFE9-FCA2335FFE0B}"/>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73" creationId="{6D5F2D52-399D-43BC-B1E7-C8F9C27D4396}"/>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74" creationId="{C93AF7A4-483D-45EA-9188-A476BF62EC61}"/>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75" creationId="{0157F5CA-3DA7-46D8-B40B-5C5BF2AA8CC5}"/>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76" creationId="{B609132D-67DC-4791-99F4-05622FD72D8A}"/>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77" creationId="{4F3CD21D-CB91-47D7-887D-0210F318B6B2}"/>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78" creationId="{1A5381EB-2DF2-48F0-BABC-EBC305B0E37F}"/>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79" creationId="{D32E9AE9-C8AB-485C-AD14-3F1344B1BEAB}"/>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80" creationId="{DCB29FE3-796A-4D02-9A54-9E458F2C4C95}"/>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81" creationId="{D44FA7D5-D64C-49EF-8E1B-5FD3223945BC}"/>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82" creationId="{1D5F0669-AB0A-4B7B-8E6E-6575B850862F}"/>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83" creationId="{9297F8CF-7082-4C9C-A3B9-83E18F811F96}"/>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84" creationId="{602DB662-9667-4AB6-B4CB-EA3863435EDB}"/>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85" creationId="{F36DB5FF-F1FE-4D71-A352-8EB90E10B3FC}"/>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86" creationId="{5DC17279-23EB-4AF0-B28A-1485CF75544D}"/>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87" creationId="{D15D5433-9FE4-493A-8BDC-925B10F41DC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88" creationId="{550A4200-2968-4AA8-B36A-8F54504DCDB8}"/>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89" creationId="{14D4E12C-3BE1-4689-BBBE-AE6049DC3B1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90" creationId="{3A8DFE4F-E897-4FA4-922B-978C332DB291}"/>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91" creationId="{2BBFCA8F-CBBB-4881-B75D-E96D59218C36}"/>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92" creationId="{30A8DDF7-A8EF-4FF4-A865-82EC52DCEFD7}"/>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93" creationId="{B2AC2CEE-9D1E-443B-9EAF-D5AA2C1611D8}"/>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94" creationId="{08F378A6-935A-44AB-80BF-D97B563CFFD0}"/>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95" creationId="{AED37C60-3186-4C0F-B6CA-FF9D03C25392}"/>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96" creationId="{84886B47-3A06-4D10-AFAC-4526A671130D}"/>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97" creationId="{7881D188-7944-46AB-9B22-59808CE48CF0}"/>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98" creationId="{B0F6DFD7-6D84-422A-AC84-1CCF5FB8935B}"/>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99" creationId="{388753AC-19CD-44A6-8291-430D6BD77F56}"/>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00" creationId="{589BACBB-FDAA-4530-868D-D7E31C6E754E}"/>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01" creationId="{D3544D59-9719-40D5-BFCC-B2C08287661B}"/>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02" creationId="{F10FFC1E-2DD6-4C50-A936-EB775068AB4E}"/>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03" creationId="{8FB6198A-9EE2-4AB4-99B0-0E0DA303136D}"/>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04" creationId="{430A2D75-A0E0-499B-8CA3-EDF7E44DCEF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05" creationId="{DC0A01E2-A2B8-4BD3-B961-2A49E9E3A941}"/>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06" creationId="{F9348A98-2A71-4125-B384-E18C8F71A486}"/>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07" creationId="{8A68EB06-BAFE-429E-ABAE-EF001981BC1D}"/>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08" creationId="{727E2557-85B9-4A88-8803-67C3B9358EC8}"/>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09" creationId="{48B4B379-53D7-4062-B9A1-B5A4B58192C0}"/>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10" creationId="{7E3AFCD4-F66D-4821-AAA5-F930D7EBDBE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11" creationId="{02B1CCA1-CFA3-4005-A7EB-0A00D5AF8CE8}"/>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12" creationId="{3BD88729-6DD0-4443-8E2A-B466B400C6BC}"/>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13" creationId="{B531DC81-16EE-4759-B23A-21E1EDE71E38}"/>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14" creationId="{6FE4475A-7AED-4627-9507-CB386A1FDFC0}"/>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15" creationId="{EC298423-4C97-4FEF-B6B2-B8CE38C0A18A}"/>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16" creationId="{06F34657-91BB-468C-A0F1-D876774F3CB5}"/>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17" creationId="{501C2F7A-F374-4F82-A435-6499EFD06E20}"/>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18" creationId="{20D6BBB9-A053-4D23-9FC7-3B397FBBA20E}"/>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19" creationId="{FBB6F945-E747-4267-9079-123811D5B12B}"/>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20" creationId="{0DA26E96-2303-4064-A27F-FD9AFAC302A2}"/>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21" creationId="{9221B8C5-88D7-456E-AF1C-317D269A7822}"/>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22" creationId="{281F7687-F297-410A-9598-6EA527651C1C}"/>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23" creationId="{96BFC871-BC9E-4B45-92EB-309711FE94C7}"/>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24" creationId="{3ED4E326-E540-457C-BAA4-0D4F7B07A3DD}"/>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25" creationId="{B9CE0204-69ED-4313-AF95-421E64FCACCB}"/>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26" creationId="{A959F921-11E2-4426-B76B-1B9EC3CD19C0}"/>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27" creationId="{1179B62A-906C-4676-B09B-5344DE78D16B}"/>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28" creationId="{464AF349-B998-429B-AFB8-A57ED4E4BB4A}"/>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29" creationId="{EA99416F-137B-413E-8F13-BE54B80ACEC0}"/>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30" creationId="{6DB99DF2-26B3-4217-86D9-BA2AFE4EE8F0}"/>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31" creationId="{D88470DC-B37C-4206-A8FC-3FC9F2C4A991}"/>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32" creationId="{6FE5676D-E926-41EA-8396-CAB2165F17D2}"/>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33" creationId="{1344CF35-3DA8-42C1-A148-56236885DB0E}"/>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34" creationId="{27AA4AE1-D4BD-4CCD-9504-A2D9DF61152C}"/>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35" creationId="{D4709DE5-48C5-4C19-A90F-DF2C22892DE8}"/>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36" creationId="{9478EE21-A787-4EBD-B731-20F04568DFC2}"/>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37" creationId="{05B9E077-050F-41DD-9F99-6CEE35DF589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38" creationId="{D9786749-F357-403D-8EBC-ABE70F659CC7}"/>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39" creationId="{D3070BDE-60A8-47B7-A2C2-C89D8E904D52}"/>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40" creationId="{9CC93545-48EF-4F7B-9B03-BBC76A89C36E}"/>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41" creationId="{44EC471D-3E3D-4024-B25B-8EE0983A445F}"/>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42" creationId="{CA20226D-99A6-401E-9D4E-152A37ADB857}"/>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43" creationId="{DE942744-4613-46E3-ABE8-D3923CAE9019}"/>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44" creationId="{E2B9D05C-8F4C-48D8-A7F7-4BE56CC4721A}"/>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45" creationId="{46192EDF-EDCC-478C-B19C-D5CDE1549DA0}"/>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46" creationId="{E8B5A9B2-4CBA-4FAF-B4FA-8DC9A12FB4AD}"/>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47" creationId="{B803EC3A-6C87-49F1-83BE-890E05FA473F}"/>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48" creationId="{666282A6-CAFB-48B4-B801-DB6210EF617B}"/>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49" creationId="{DC4A7949-79BD-44F6-888C-30099759E570}"/>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50" creationId="{6EF584BF-7E7C-4980-8DD7-B74AE8731E37}"/>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51" creationId="{91A70393-444E-421F-9219-F306454FD507}"/>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52" creationId="{F9B135BA-D4C0-4572-A491-218661162F96}"/>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53" creationId="{8ED31EAE-7128-4C48-834D-286D90CF268A}"/>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54" creationId="{A9851314-D27E-49E1-A80B-341D144B9DF4}"/>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55" creationId="{9972AE72-DD84-4E89-9A10-FBB51D0340AE}"/>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56" creationId="{585EB3FE-5544-4A7D-8CA5-41DF03269D9B}"/>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57" creationId="{1759D49A-3621-4830-978C-35D338D3C336}"/>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58" creationId="{223E3C8D-5F61-4BEA-A724-4D5C44A74D44}"/>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59" creationId="{CD31C056-CD3C-4F7F-85A4-618B19841902}"/>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60" creationId="{5ACC3D4D-BE75-4D15-B7CC-5E376D21AD21}"/>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61" creationId="{6C80D44D-8299-47B2-A7F5-390B010648D1}"/>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62" creationId="{DEBF6247-6A7C-40F4-B503-00312F5099FB}"/>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63" creationId="{3526A93D-7AE8-4D1A-9BC5-0B96F7A292B6}"/>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64" creationId="{25F5FEC7-035F-4E90-9A62-5A7D1D6A82AD}"/>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65" creationId="{F0F530A9-9C67-4F98-9051-336EF7BE1606}"/>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66" creationId="{4B238E85-CB29-4F8A-A306-10B6307C0768}"/>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67" creationId="{AB8C53F3-3F3B-425D-92C2-C2BBA5EFBC7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68" creationId="{54409326-8FE1-4708-B35B-52729B37C82E}"/>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69" creationId="{3DA48BC4-3723-455D-9EE9-1E231E4E1F7B}"/>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70" creationId="{F317931A-9D95-40FB-8C05-C48B863EF224}"/>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71" creationId="{923CC714-4160-4315-A89B-7FBC6CD020BC}"/>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72" creationId="{0E583E8C-BE10-48DA-AAC9-8472DF6A6875}"/>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73" creationId="{6E35FEF4-8140-41A8-B183-49641B40E28F}"/>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74" creationId="{2ACF3E33-77F9-49B1-8987-B8B443A342BA}"/>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75" creationId="{12B1B511-F0E4-4453-9A1F-09883ED29969}"/>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76" creationId="{2936D55E-EE94-496A-84D5-1506DF2AA899}"/>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77" creationId="{49B1AC0C-DFDE-48E6-B7AF-2263ADCB8CBC}"/>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78" creationId="{21FF83EB-E8B0-4D8B-A9D5-D6DC61C03008}"/>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79" creationId="{26B70003-8A25-44DE-9BA2-2E6F6E180CFC}"/>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80" creationId="{67294EB6-17CD-4676-9A55-FF97DBFB0FBF}"/>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81" creationId="{ED5E8144-762F-48D5-97E0-2F489B51A87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82" creationId="{D312819C-DE54-43E0-B001-D08E223D0B42}"/>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83" creationId="{520F55C3-0DAD-4AC4-A21D-C98757C86701}"/>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84" creationId="{0AA3F3CF-746B-4E57-BA77-2DBB9F976BF8}"/>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85" creationId="{7666E398-1156-4931-9335-84AF82A0A02C}"/>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86" creationId="{B92381F0-1F8D-4CBE-B879-DA9B2CEFE23E}"/>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87" creationId="{9C190E9A-31C9-4FEB-B649-DA244C7000AB}"/>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88" creationId="{386135C4-CE26-4F06-AE05-417C2894B9C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89" creationId="{B89C62E0-CDB1-4FBA-A6A9-3396130C169F}"/>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90" creationId="{68F9CB44-D010-44D9-962A-8E582785F8BD}"/>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91" creationId="{D6638D07-B4B1-4123-933D-B9230C5B592F}"/>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92" creationId="{5A0DD43B-8CFD-4B19-B690-0B4310C3C85E}"/>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93" creationId="{87C430C3-7A79-4CB9-AE7D-B7038CC98FA9}"/>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94" creationId="{4F4C70AD-0C6D-4853-A82F-B4ED11F2AB78}"/>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95" creationId="{5D17B33A-B82E-4866-94F9-165205B9BE2D}"/>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96" creationId="{AE0F4D57-1B1B-4D94-9551-7E4612DD9811}"/>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97" creationId="{18A91291-06FC-4285-9685-A4163F1EA7AB}"/>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98" creationId="{F731AD42-B182-4E1F-B701-F4E1A1A59649}"/>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99" creationId="{E8AD2782-20E4-4512-847F-B7EEFB86B807}"/>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00" creationId="{CEC4163A-CB23-415B-86D0-491814CCCAE5}"/>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01" creationId="{D22F84CF-0713-4394-8143-F52C5C7290C8}"/>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02" creationId="{280266DC-267D-41AB-860E-6CE91971FE8B}"/>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03" creationId="{D203E1DF-5FCE-43A9-88A3-0F3EC4A56BC4}"/>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04" creationId="{9614C17F-4D87-423C-85F5-0E6861DE1E38}"/>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05" creationId="{AB1F00AD-B23E-4747-91FA-28D974BCC7AB}"/>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06" creationId="{413FE8BB-D0AE-460B-8688-2E62E4D0AB1F}"/>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07" creationId="{C94A0502-0568-41B9-9811-AC7C46A18695}"/>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08" creationId="{BE00DA1E-E3F8-4319-9A63-74F396495F66}"/>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09" creationId="{D80B381E-3F9B-459C-B18E-D30FA45CF2BA}"/>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10" creationId="{50377533-FC00-465A-A240-4B38E7613901}"/>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11" creationId="{D69594A7-F9A6-44F3-91F3-D5CB5630F3CC}"/>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12" creationId="{F7451594-E63E-444D-A25A-3435A6D9F61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13" creationId="{AB0CB3F1-660E-4A84-92B0-C5A8409C7441}"/>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14" creationId="{17B0F81C-16E5-4939-9E1C-5FF74DF0E7B5}"/>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15" creationId="{6E7AAAB4-3235-470D-8DE8-0D852ED7A2B5}"/>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16" creationId="{76FEB185-398E-460A-A73D-513F613EED5B}"/>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17" creationId="{23EC40CF-0F44-4183-91B0-6C88619B39E8}"/>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18" creationId="{74E240B9-E110-4F9E-916A-89F78CFEED1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19" creationId="{A15DD8E8-7E8D-4762-B19A-EBAA6B99DB06}"/>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20" creationId="{7987F3C4-9529-4702-AD34-83191DBE3C10}"/>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21" creationId="{1646471B-30CF-4D59-A282-0B4348E0F399}"/>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22" creationId="{04E6D06B-E642-4A7D-B654-6075673B8BBD}"/>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23" creationId="{95997569-74A8-4035-8285-4A3671F15150}"/>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24" creationId="{FFDCD43C-4914-48B9-96B4-067492F0219A}"/>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25" creationId="{DDD7E61C-799D-405C-81B9-2BF786538EBD}"/>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26" creationId="{9CE3126C-F357-46C2-AFC3-68D6C3DE9B1C}"/>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27" creationId="{CC94F17A-0B32-4D9E-BC3A-EB6E9A833E66}"/>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28" creationId="{79D49448-3601-4EB1-9936-E7E76122A48C}"/>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29" creationId="{997CA22C-9B6F-4C35-BA99-916409C5654B}"/>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30" creationId="{D28241FE-2AD9-4768-AAB9-74BFBCEBC087}"/>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31" creationId="{D2F90DA0-00D2-4EAE-8F3F-2D19149BACDD}"/>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32" creationId="{1439A855-D065-4EB2-ACE3-CEAD9D577F7A}"/>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33" creationId="{FDF3B80A-DC7A-40F0-AF50-FA624D721335}"/>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34" creationId="{F21C9A5F-ED67-49DA-921B-7A893A33FEBE}"/>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35" creationId="{560FAE2B-1759-4A3B-9156-003F8A21D11E}"/>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36" creationId="{E104BA92-3E1A-4A18-8E0E-EAB33DC2F7F8}"/>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37" creationId="{EA5D2D4B-6033-4AC0-A143-34BF5908A1D4}"/>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38" creationId="{EB347F52-03EF-4166-9A61-5320811CAC42}"/>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39" creationId="{345D7084-E6CC-4873-98B1-A666D67D0A70}"/>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40" creationId="{9DE77F9F-7ED7-47BF-A231-C3E5B320BA3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41" creationId="{84C8D065-7009-451F-BC22-F345E122F3C5}"/>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42" creationId="{18E2700B-F081-4D08-9ED6-465F11263EEB}"/>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43" creationId="{5C450FA3-1439-41EE-9C5D-58D6A80EDD0D}"/>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44" creationId="{87DFF33A-3009-416C-81FA-AC7E47CAB987}"/>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45" creationId="{F32EB8C5-7288-4180-983B-6C9F64F5B586}"/>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46" creationId="{C80FA4DA-3CBF-464E-AE5E-B6B5A2017AA4}"/>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47" creationId="{6FFF862B-0A36-4498-8FE1-C4EDE8ED707A}"/>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48" creationId="{F48D240F-E208-4409-8442-FA750EED0562}"/>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49" creationId="{D9531FC2-30F0-4C27-9D31-47F5DE103C1D}"/>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50" creationId="{DB4A1EF7-125E-40D7-B68C-8C8D5E2286EC}"/>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51" creationId="{FD2A6138-385A-4A4E-A7E3-1C0D5C78E89A}"/>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52" creationId="{1221B838-424C-4F82-98E0-1DCFAF265C89}"/>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53" creationId="{81F1DD24-CB41-416F-93F9-DB767F6D5890}"/>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54" creationId="{75A844EB-27A0-4555-9221-40E9D5DCEF84}"/>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55" creationId="{49ADF50A-0A79-423F-B865-ECE5F4A736B4}"/>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56" creationId="{130F0B0E-2920-431B-9220-C3900F3B9E41}"/>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57" creationId="{8D576932-A425-4420-84E6-6A07AB41CFE5}"/>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58" creationId="{6F1D1551-77C4-4E70-954D-94D9155F6F3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59" creationId="{CA4833FC-53B1-4C55-AF80-81690C564A8A}"/>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60" creationId="{FA3DB58D-DEA5-44A7-A9AD-6E95EC8EDFA2}"/>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61" creationId="{D89ABAD8-F33C-4C54-9941-79E231B1F51A}"/>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62" creationId="{EA72F8BF-1ECD-483C-BC34-EA5653CC9871}"/>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63" creationId="{CADBCE46-9ECA-45CB-82A5-DD10B20E6417}"/>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64" creationId="{66D48D78-DA7A-4951-98DA-E40DE150FE68}"/>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65" creationId="{5F98CB0A-436E-4198-AEC4-9830588E0A86}"/>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66" creationId="{FAE27436-D209-4262-85C6-4D4EF41CD512}"/>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67" creationId="{7E8DC173-9C12-4ADA-8905-78449CC769D5}"/>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68" creationId="{7F061E31-24EB-4612-80AA-183849D64D7A}"/>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69" creationId="{DA93A4F8-460D-493E-A061-67F864AAF3F5}"/>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70" creationId="{02C4A42D-FEED-4B57-819F-BC55E7B7AA91}"/>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71" creationId="{9052270B-196A-426A-A105-46244A5E7822}"/>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72" creationId="{80400F00-05A3-4765-8440-A9EAD015B2DC}"/>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73" creationId="{F53AC124-3238-4CC7-9966-954042DE793F}"/>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74" creationId="{ED9F5C8C-5B19-4BBB-8F48-BE138452857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75" creationId="{B7BA91CE-6DAC-4643-8AEA-0A982A9BFF21}"/>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76" creationId="{C4A3CE01-293F-4642-951F-667B212CAF4A}"/>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77" creationId="{EFBEEF31-FC9C-4560-BF31-D6331E83E7C1}"/>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78" creationId="{46D72C95-79C4-4E34-9B1F-4267D060F9F8}"/>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79" creationId="{E59189EE-958A-4DDC-A70C-E9A92439BA6A}"/>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80" creationId="{41E95ED1-C57B-4C2F-B210-A7E8510AA75E}"/>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81" creationId="{5AC8AD6D-D099-4643-8438-9DD4A0C4A744}"/>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82" creationId="{6DFA7B91-CDC4-4D42-8A94-276EE78416EA}"/>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83" creationId="{EDE49AF6-8C4B-482D-BE4E-AB2747183DC8}"/>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84" creationId="{3DCD76B5-0710-4DE4-A3DC-9E4A63A10787}"/>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85" creationId="{DB4D6593-0B98-4904-8723-CC769EF889AB}"/>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86" creationId="{0F834125-9B1A-4BBA-A797-63CEC4C8AA28}"/>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87" creationId="{9FB49635-A39C-4586-B1A6-8126F84B84BA}"/>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88" creationId="{0C8F7110-9991-466E-8D9B-41A7F41EC495}"/>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89" creationId="{BDED4BCD-137A-42AD-BE5D-D3EF3406E006}"/>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90" creationId="{2E8C1AEA-4B12-4A08-B195-EF8D2F29F61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91" creationId="{EA9069DE-FDF8-46E3-AD99-7B5776493894}"/>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92" creationId="{350A1A07-98C3-4A65-A854-FD7792F0FF26}"/>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93" creationId="{EDDDD7C9-AAFF-4AC4-B184-7C617C64C6F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94" creationId="{A0DA2E59-C51D-429F-881A-8A8D87160D86}"/>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95" creationId="{D6A40736-895E-488E-9711-B4F0622C8E7E}"/>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96" creationId="{0D763382-7788-4EDF-BDC5-3FDB80AEA6F0}"/>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97" creationId="{309D2F9C-61BD-4896-97D5-9CF77EB11AAD}"/>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98" creationId="{3A49D3D2-DBED-425A-AD12-0CEE2147F3B1}"/>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99" creationId="{E57F4BB8-BF5B-4476-BB16-323D6EEBEB21}"/>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400" creationId="{F13F2E47-8244-436A-BA9E-ED703948FCD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401" creationId="{0C6AF808-6936-485C-92C7-909EC2E467B6}"/>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402" creationId="{4ACD81F1-F202-458B-9851-B7CE12459114}"/>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403" creationId="{EA814CF8-6105-4070-BB4E-22C12AC1B8F4}"/>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404" creationId="{E547A67F-1925-4662-81F0-39F4C4B84C6D}"/>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405" creationId="{2BAE1DE4-29AE-4378-AEB5-C5EB24E1CA7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406" creationId="{D2BD9091-63BB-4142-B7E6-EF3397C95BA6}"/>
            </ac:spMkLst>
          </pc:spChg>
          <pc:spChg chg="mod">
            <ac:chgData name="Carrie Yemeng (Shi)" userId="c9b07cc1-9aba-426c-b85f-4585fb84bbc6" providerId="ADAL" clId="{571A5176-F359-4A92-A2AD-D73A781AE166}" dt="2022-02-18T04:22:18.371" v="321" actId="571"/>
            <ac:spMkLst>
              <pc:docMk/>
              <pc:sldMasterMk cId="1343946796" sldId="2147483648"/>
              <pc:sldLayoutMk cId="173329500" sldId="2147483657"/>
              <ac:spMk id="416" creationId="{ECAED752-D1C5-4A56-B62C-B39401775B22}"/>
            </ac:spMkLst>
          </pc:spChg>
          <pc:spChg chg="mod">
            <ac:chgData name="Carrie Yemeng (Shi)" userId="c9b07cc1-9aba-426c-b85f-4585fb84bbc6" providerId="ADAL" clId="{571A5176-F359-4A92-A2AD-D73A781AE166}" dt="2022-02-18T04:22:18.371" v="321" actId="571"/>
            <ac:spMkLst>
              <pc:docMk/>
              <pc:sldMasterMk cId="1343946796" sldId="2147483648"/>
              <pc:sldLayoutMk cId="173329500" sldId="2147483657"/>
              <ac:spMk id="417" creationId="{74C40E40-5349-4A1E-BFA7-FC501586DFF8}"/>
            </ac:spMkLst>
          </pc:spChg>
          <pc:spChg chg="mod">
            <ac:chgData name="Carrie Yemeng (Shi)" userId="c9b07cc1-9aba-426c-b85f-4585fb84bbc6" providerId="ADAL" clId="{571A5176-F359-4A92-A2AD-D73A781AE166}" dt="2022-02-18T05:19:07.368" v="1174"/>
            <ac:spMkLst>
              <pc:docMk/>
              <pc:sldMasterMk cId="1343946796" sldId="2147483648"/>
              <pc:sldLayoutMk cId="173329500" sldId="2147483657"/>
              <ac:spMk id="419" creationId="{C837CA06-EE1E-4230-944F-38BD85F95CA3}"/>
            </ac:spMkLst>
          </pc:spChg>
          <pc:spChg chg="mod">
            <ac:chgData name="Carrie Yemeng (Shi)" userId="c9b07cc1-9aba-426c-b85f-4585fb84bbc6" providerId="ADAL" clId="{571A5176-F359-4A92-A2AD-D73A781AE166}" dt="2022-02-18T05:19:07.368" v="1174"/>
            <ac:spMkLst>
              <pc:docMk/>
              <pc:sldMasterMk cId="1343946796" sldId="2147483648"/>
              <pc:sldLayoutMk cId="173329500" sldId="2147483657"/>
              <ac:spMk id="420" creationId="{838A0848-E094-4F49-840B-549535EE73BA}"/>
            </ac:spMkLst>
          </pc:spChg>
          <pc:spChg chg="mod">
            <ac:chgData name="Carrie Yemeng (Shi)" userId="c9b07cc1-9aba-426c-b85f-4585fb84bbc6" providerId="ADAL" clId="{571A5176-F359-4A92-A2AD-D73A781AE166}" dt="2022-02-18T05:19:11.244" v="1176"/>
            <ac:spMkLst>
              <pc:docMk/>
              <pc:sldMasterMk cId="1343946796" sldId="2147483648"/>
              <pc:sldLayoutMk cId="173329500" sldId="2147483657"/>
              <ac:spMk id="422" creationId="{E092C536-85FE-4871-9BE5-D50A57985FD3}"/>
            </ac:spMkLst>
          </pc:spChg>
          <pc:spChg chg="mod">
            <ac:chgData name="Carrie Yemeng (Shi)" userId="c9b07cc1-9aba-426c-b85f-4585fb84bbc6" providerId="ADAL" clId="{571A5176-F359-4A92-A2AD-D73A781AE166}" dt="2022-02-18T05:19:11.244" v="1176"/>
            <ac:spMkLst>
              <pc:docMk/>
              <pc:sldMasterMk cId="1343946796" sldId="2147483648"/>
              <pc:sldLayoutMk cId="173329500" sldId="2147483657"/>
              <ac:spMk id="423" creationId="{1758EF2D-E721-4F2A-B8AB-0BFA13600D3A}"/>
            </ac:spMkLst>
          </pc:spChg>
          <pc:grpChg chg="del mod">
            <ac:chgData name="Carrie Yemeng (Shi)" userId="c9b07cc1-9aba-426c-b85f-4585fb84bbc6" providerId="ADAL" clId="{571A5176-F359-4A92-A2AD-D73A781AE166}" dt="2022-02-18T02:56:47.441" v="77" actId="165"/>
            <ac:grpSpMkLst>
              <pc:docMk/>
              <pc:sldMasterMk cId="1343946796" sldId="2147483648"/>
              <pc:sldLayoutMk cId="173329500" sldId="2147483657"/>
              <ac:grpSpMk id="3" creationId="{0C084F0F-3B18-4576-81DF-A67A08C9A385}"/>
            </ac:grpSpMkLst>
          </pc:grpChg>
          <pc:grpChg chg="add del mod">
            <ac:chgData name="Carrie Yemeng (Shi)" userId="c9b07cc1-9aba-426c-b85f-4585fb84bbc6" providerId="ADAL" clId="{571A5176-F359-4A92-A2AD-D73A781AE166}" dt="2022-02-18T04:15:53.080" v="248" actId="165"/>
            <ac:grpSpMkLst>
              <pc:docMk/>
              <pc:sldMasterMk cId="1343946796" sldId="2147483648"/>
              <pc:sldLayoutMk cId="173329500" sldId="2147483657"/>
              <ac:grpSpMk id="5" creationId="{6D6263A9-E5DC-46C2-A2FB-6574EEE55376}"/>
            </ac:grpSpMkLst>
          </pc:grpChg>
          <pc:grpChg chg="del mod">
            <ac:chgData name="Carrie Yemeng (Shi)" userId="c9b07cc1-9aba-426c-b85f-4585fb84bbc6" providerId="ADAL" clId="{571A5176-F359-4A92-A2AD-D73A781AE166}" dt="2022-02-18T05:19:09.788" v="1175" actId="478"/>
            <ac:grpSpMkLst>
              <pc:docMk/>
              <pc:sldMasterMk cId="1343946796" sldId="2147483648"/>
              <pc:sldLayoutMk cId="173329500" sldId="2147483657"/>
              <ac:grpSpMk id="9" creationId="{E79C0301-F72A-4517-83C1-FA7C509D3246}"/>
            </ac:grpSpMkLst>
          </pc:grpChg>
          <pc:grpChg chg="mod">
            <ac:chgData name="Carrie Yemeng (Shi)" userId="c9b07cc1-9aba-426c-b85f-4585fb84bbc6" providerId="ADAL" clId="{571A5176-F359-4A92-A2AD-D73A781AE166}" dt="2022-02-18T04:04:36.058" v="232" actId="27803"/>
            <ac:grpSpMkLst>
              <pc:docMk/>
              <pc:sldMasterMk cId="1343946796" sldId="2147483648"/>
              <pc:sldLayoutMk cId="173329500" sldId="2147483657"/>
              <ac:grpSpMk id="24" creationId="{C606B794-D17E-49C3-BD2D-6E511FAA1E0E}"/>
            </ac:grpSpMkLst>
          </pc:grpChg>
          <pc:grpChg chg="mod">
            <ac:chgData name="Carrie Yemeng (Shi)" userId="c9b07cc1-9aba-426c-b85f-4585fb84bbc6" providerId="ADAL" clId="{571A5176-F359-4A92-A2AD-D73A781AE166}" dt="2022-02-18T04:04:36.058" v="232" actId="27803"/>
            <ac:grpSpMkLst>
              <pc:docMk/>
              <pc:sldMasterMk cId="1343946796" sldId="2147483648"/>
              <pc:sldLayoutMk cId="173329500" sldId="2147483657"/>
              <ac:grpSpMk id="26" creationId="{E01D82C3-473E-449F-92B6-391B4231C913}"/>
            </ac:grpSpMkLst>
          </pc:grpChg>
          <pc:grpChg chg="add del mod">
            <ac:chgData name="Carrie Yemeng (Shi)" userId="c9b07cc1-9aba-426c-b85f-4585fb84bbc6" providerId="ADAL" clId="{571A5176-F359-4A92-A2AD-D73A781AE166}" dt="2022-02-18T05:19:06.137" v="1173" actId="478"/>
            <ac:grpSpMkLst>
              <pc:docMk/>
              <pc:sldMasterMk cId="1343946796" sldId="2147483648"/>
              <pc:sldLayoutMk cId="173329500" sldId="2147483657"/>
              <ac:grpSpMk id="415" creationId="{BE81EC96-5568-4F85-922F-45CA2545CB45}"/>
            </ac:grpSpMkLst>
          </pc:grpChg>
          <pc:grpChg chg="add mod">
            <ac:chgData name="Carrie Yemeng (Shi)" userId="c9b07cc1-9aba-426c-b85f-4585fb84bbc6" providerId="ADAL" clId="{571A5176-F359-4A92-A2AD-D73A781AE166}" dt="2022-02-18T05:19:07.368" v="1174"/>
            <ac:grpSpMkLst>
              <pc:docMk/>
              <pc:sldMasterMk cId="1343946796" sldId="2147483648"/>
              <pc:sldLayoutMk cId="173329500" sldId="2147483657"/>
              <ac:grpSpMk id="418" creationId="{8F733B78-F1B2-4591-A99C-AB8A8679E49A}"/>
            </ac:grpSpMkLst>
          </pc:grpChg>
          <pc:grpChg chg="add mod">
            <ac:chgData name="Carrie Yemeng (Shi)" userId="c9b07cc1-9aba-426c-b85f-4585fb84bbc6" providerId="ADAL" clId="{571A5176-F359-4A92-A2AD-D73A781AE166}" dt="2022-02-18T05:19:27.258" v="1191" actId="1037"/>
            <ac:grpSpMkLst>
              <pc:docMk/>
              <pc:sldMasterMk cId="1343946796" sldId="2147483648"/>
              <pc:sldLayoutMk cId="173329500" sldId="2147483657"/>
              <ac:grpSpMk id="421" creationId="{65A8141B-A38A-4F9E-BB7E-8C03868CCDFB}"/>
            </ac:grpSpMkLst>
          </pc:grpChg>
          <pc:picChg chg="add del">
            <ac:chgData name="Carrie Yemeng (Shi)" userId="c9b07cc1-9aba-426c-b85f-4585fb84bbc6" providerId="ADAL" clId="{571A5176-F359-4A92-A2AD-D73A781AE166}" dt="2022-02-18T04:02:56.106" v="224" actId="22"/>
            <ac:picMkLst>
              <pc:docMk/>
              <pc:sldMasterMk cId="1343946796" sldId="2147483648"/>
              <pc:sldLayoutMk cId="173329500" sldId="2147483657"/>
              <ac:picMk id="17" creationId="{77331B6E-9A62-4707-8C96-DA35E9CCD1E2}"/>
            </ac:picMkLst>
          </pc:picChg>
          <pc:picChg chg="add del mod">
            <ac:chgData name="Carrie Yemeng (Shi)" userId="c9b07cc1-9aba-426c-b85f-4585fb84bbc6" providerId="ADAL" clId="{571A5176-F359-4A92-A2AD-D73A781AE166}" dt="2022-02-18T04:15:45.034" v="242" actId="22"/>
            <ac:picMkLst>
              <pc:docMk/>
              <pc:sldMasterMk cId="1343946796" sldId="2147483648"/>
              <pc:sldLayoutMk cId="173329500" sldId="2147483657"/>
              <ac:picMk id="19" creationId="{81E8C58D-85BE-4DE7-8DF1-D20F0AF3D66D}"/>
            </ac:picMkLst>
          </pc:picChg>
          <pc:picChg chg="add del">
            <ac:chgData name="Carrie Yemeng (Shi)" userId="c9b07cc1-9aba-426c-b85f-4585fb84bbc6" providerId="ADAL" clId="{571A5176-F359-4A92-A2AD-D73A781AE166}" dt="2022-02-18T04:04:17.905" v="229" actId="22"/>
            <ac:picMkLst>
              <pc:docMk/>
              <pc:sldMasterMk cId="1343946796" sldId="2147483648"/>
              <pc:sldLayoutMk cId="173329500" sldId="2147483657"/>
              <ac:picMk id="21" creationId="{B547ABD4-EF18-4D45-A9F4-8ABE6A4BA642}"/>
            </ac:picMkLst>
          </pc:picChg>
          <pc:picChg chg="add del mod">
            <ac:chgData name="Carrie Yemeng (Shi)" userId="c9b07cc1-9aba-426c-b85f-4585fb84bbc6" providerId="ADAL" clId="{571A5176-F359-4A92-A2AD-D73A781AE166}" dt="2022-02-18T04:04:42.356" v="235" actId="22"/>
            <ac:picMkLst>
              <pc:docMk/>
              <pc:sldMasterMk cId="1343946796" sldId="2147483648"/>
              <pc:sldLayoutMk cId="173329500" sldId="2147483657"/>
              <ac:picMk id="23" creationId="{8B65F887-6C26-490B-B2CE-C20D8B18B350}"/>
            </ac:picMkLst>
          </pc:picChg>
          <pc:picChg chg="add del">
            <ac:chgData name="Carrie Yemeng (Shi)" userId="c9b07cc1-9aba-426c-b85f-4585fb84bbc6" providerId="ADAL" clId="{571A5176-F359-4A92-A2AD-D73A781AE166}" dt="2022-02-18T04:05:33.916" v="237" actId="22"/>
            <ac:picMkLst>
              <pc:docMk/>
              <pc:sldMasterMk cId="1343946796" sldId="2147483648"/>
              <pc:sldLayoutMk cId="173329500" sldId="2147483657"/>
              <ac:picMk id="408" creationId="{977ACC62-5212-4284-B096-3D3438C6D389}"/>
            </ac:picMkLst>
          </pc:picChg>
          <pc:picChg chg="add del mod">
            <ac:chgData name="Carrie Yemeng (Shi)" userId="c9b07cc1-9aba-426c-b85f-4585fb84bbc6" providerId="ADAL" clId="{571A5176-F359-4A92-A2AD-D73A781AE166}" dt="2022-02-18T04:22:14.065" v="319" actId="478"/>
            <ac:picMkLst>
              <pc:docMk/>
              <pc:sldMasterMk cId="1343946796" sldId="2147483648"/>
              <pc:sldLayoutMk cId="173329500" sldId="2147483657"/>
              <ac:picMk id="410" creationId="{36F102E8-7DCF-49E8-B1E5-BFC75AC6BDA7}"/>
            </ac:picMkLst>
          </pc:picChg>
          <pc:picChg chg="add del mod ord">
            <ac:chgData name="Carrie Yemeng (Shi)" userId="c9b07cc1-9aba-426c-b85f-4585fb84bbc6" providerId="ADAL" clId="{571A5176-F359-4A92-A2AD-D73A781AE166}" dt="2022-02-18T04:22:15.113" v="320" actId="478"/>
            <ac:picMkLst>
              <pc:docMk/>
              <pc:sldMasterMk cId="1343946796" sldId="2147483648"/>
              <pc:sldLayoutMk cId="173329500" sldId="2147483657"/>
              <ac:picMk id="412" creationId="{BF0D865B-6724-42DE-806D-CBCE6080A9EF}"/>
            </ac:picMkLst>
          </pc:picChg>
          <pc:picChg chg="add del mod">
            <ac:chgData name="Carrie Yemeng (Shi)" userId="c9b07cc1-9aba-426c-b85f-4585fb84bbc6" providerId="ADAL" clId="{571A5176-F359-4A92-A2AD-D73A781AE166}" dt="2022-02-18T04:22:11.578" v="318"/>
            <ac:picMkLst>
              <pc:docMk/>
              <pc:sldMasterMk cId="1343946796" sldId="2147483648"/>
              <pc:sldLayoutMk cId="173329500" sldId="2147483657"/>
              <ac:picMk id="414" creationId="{DE60937D-DD61-4FF1-9BAD-A70E304D2A90}"/>
            </ac:picMkLst>
          </pc:picChg>
        </pc:sldLayoutChg>
        <pc:sldLayoutChg chg="del">
          <pc:chgData name="Carrie Yemeng (Shi)" userId="c9b07cc1-9aba-426c-b85f-4585fb84bbc6" providerId="ADAL" clId="{571A5176-F359-4A92-A2AD-D73A781AE166}" dt="2022-02-18T02:47:55.681" v="3" actId="2696"/>
          <pc:sldLayoutMkLst>
            <pc:docMk/>
            <pc:sldMasterMk cId="1343946796" sldId="2147483648"/>
            <pc:sldLayoutMk cId="823229695" sldId="2147483658"/>
          </pc:sldLayoutMkLst>
        </pc:sldLayoutChg>
      </pc:sldMasterChg>
      <pc:sldMasterChg chg="addSp delSp modSp mod modSldLayout">
        <pc:chgData name="Carrie Yemeng (Shi)" userId="c9b07cc1-9aba-426c-b85f-4585fb84bbc6" providerId="ADAL" clId="{571A5176-F359-4A92-A2AD-D73A781AE166}" dt="2022-02-22T03:36:43.922" v="2744"/>
        <pc:sldMasterMkLst>
          <pc:docMk/>
          <pc:sldMasterMk cId="1858902239" sldId="2147483659"/>
        </pc:sldMasterMkLst>
        <pc:spChg chg="del">
          <ac:chgData name="Carrie Yemeng (Shi)" userId="c9b07cc1-9aba-426c-b85f-4585fb84bbc6" providerId="ADAL" clId="{571A5176-F359-4A92-A2AD-D73A781AE166}" dt="2022-02-22T01:13:14.700" v="2223" actId="478"/>
          <ac:spMkLst>
            <pc:docMk/>
            <pc:sldMasterMk cId="1858902239" sldId="2147483659"/>
            <ac:spMk id="5" creationId="{97A08408-73C0-F740-B7ED-AE33F735C53E}"/>
          </ac:spMkLst>
        </pc:spChg>
        <pc:spChg chg="add del mod">
          <ac:chgData name="Carrie Yemeng (Shi)" userId="c9b07cc1-9aba-426c-b85f-4585fb84bbc6" providerId="ADAL" clId="{571A5176-F359-4A92-A2AD-D73A781AE166}" dt="2022-02-22T01:13:16.293" v="2225"/>
          <ac:spMkLst>
            <pc:docMk/>
            <pc:sldMasterMk cId="1858902239" sldId="2147483659"/>
            <ac:spMk id="6" creationId="{74B9A3E8-3379-4141-856F-0DDB7989AAEB}"/>
          </ac:spMkLst>
        </pc:spChg>
        <pc:spChg chg="add mod">
          <ac:chgData name="Carrie Yemeng (Shi)" userId="c9b07cc1-9aba-426c-b85f-4585fb84bbc6" providerId="ADAL" clId="{571A5176-F359-4A92-A2AD-D73A781AE166}" dt="2022-02-22T01:17:48.564" v="2280"/>
          <ac:spMkLst>
            <pc:docMk/>
            <pc:sldMasterMk cId="1858902239" sldId="2147483659"/>
            <ac:spMk id="7" creationId="{679D5E78-C8CE-41B6-B281-3C5D08A83659}"/>
          </ac:spMkLst>
        </pc:spChg>
        <pc:sldLayoutChg chg="addSp delSp modSp mod">
          <pc:chgData name="Carrie Yemeng (Shi)" userId="c9b07cc1-9aba-426c-b85f-4585fb84bbc6" providerId="ADAL" clId="{571A5176-F359-4A92-A2AD-D73A781AE166}" dt="2022-02-22T03:36:37.410" v="2740"/>
          <pc:sldLayoutMkLst>
            <pc:docMk/>
            <pc:sldMasterMk cId="1858902239" sldId="2147483659"/>
            <pc:sldLayoutMk cId="3486593758" sldId="2147483660"/>
          </pc:sldLayoutMkLst>
          <pc:spChg chg="mod">
            <ac:chgData name="Carrie Yemeng (Shi)" userId="c9b07cc1-9aba-426c-b85f-4585fb84bbc6" providerId="ADAL" clId="{571A5176-F359-4A92-A2AD-D73A781AE166}" dt="2022-02-18T02:52:09.738" v="36" actId="1076"/>
            <ac:spMkLst>
              <pc:docMk/>
              <pc:sldMasterMk cId="1858902239" sldId="2147483659"/>
              <pc:sldLayoutMk cId="3486593758" sldId="2147483660"/>
              <ac:spMk id="3" creationId="{3E24C2B3-A907-EA40-8D9C-D6FAB6626CFB}"/>
            </ac:spMkLst>
          </pc:spChg>
          <pc:spChg chg="del mod">
            <ac:chgData name="Carrie Yemeng (Shi)" userId="c9b07cc1-9aba-426c-b85f-4585fb84bbc6" providerId="ADAL" clId="{571A5176-F359-4A92-A2AD-D73A781AE166}" dt="2022-02-22T01:14:10.027" v="2243" actId="478"/>
            <ac:spMkLst>
              <pc:docMk/>
              <pc:sldMasterMk cId="1858902239" sldId="2147483659"/>
              <pc:sldLayoutMk cId="3486593758" sldId="2147483660"/>
              <ac:spMk id="5" creationId="{026BB517-1BFB-214D-9151-882B3B1FF404}"/>
            </ac:spMkLst>
          </pc:spChg>
          <pc:spChg chg="mod">
            <ac:chgData name="Carrie Yemeng (Shi)" userId="c9b07cc1-9aba-426c-b85f-4585fb84bbc6" providerId="ADAL" clId="{571A5176-F359-4A92-A2AD-D73A781AE166}" dt="2022-02-18T02:50:50.035" v="14" actId="164"/>
            <ac:spMkLst>
              <pc:docMk/>
              <pc:sldMasterMk cId="1858902239" sldId="2147483659"/>
              <pc:sldLayoutMk cId="3486593758" sldId="2147483660"/>
              <ac:spMk id="9" creationId="{6B2DA378-0B2E-45D5-83CC-95A2C1C9DF51}"/>
            </ac:spMkLst>
          </pc:spChg>
          <pc:spChg chg="mod">
            <ac:chgData name="Carrie Yemeng (Shi)" userId="c9b07cc1-9aba-426c-b85f-4585fb84bbc6" providerId="ADAL" clId="{571A5176-F359-4A92-A2AD-D73A781AE166}" dt="2022-02-18T02:50:50.035" v="14" actId="164"/>
            <ac:spMkLst>
              <pc:docMk/>
              <pc:sldMasterMk cId="1858902239" sldId="2147483659"/>
              <pc:sldLayoutMk cId="3486593758" sldId="2147483660"/>
              <ac:spMk id="10" creationId="{8357449A-50AD-4301-B7E3-6395B93B77F2}"/>
            </ac:spMkLst>
          </pc:spChg>
          <pc:spChg chg="mod">
            <ac:chgData name="Carrie Yemeng (Shi)" userId="c9b07cc1-9aba-426c-b85f-4585fb84bbc6" providerId="ADAL" clId="{571A5176-F359-4A92-A2AD-D73A781AE166}" dt="2022-02-18T02:50:50.035" v="14" actId="164"/>
            <ac:spMkLst>
              <pc:docMk/>
              <pc:sldMasterMk cId="1858902239" sldId="2147483659"/>
              <pc:sldLayoutMk cId="3486593758" sldId="2147483660"/>
              <ac:spMk id="11" creationId="{C8C6BA41-6F95-4918-9BF3-8357B93613C8}"/>
            </ac:spMkLst>
          </pc:spChg>
          <pc:spChg chg="mod">
            <ac:chgData name="Carrie Yemeng (Shi)" userId="c9b07cc1-9aba-426c-b85f-4585fb84bbc6" providerId="ADAL" clId="{571A5176-F359-4A92-A2AD-D73A781AE166}" dt="2022-02-18T02:50:50.035" v="14" actId="164"/>
            <ac:spMkLst>
              <pc:docMk/>
              <pc:sldMasterMk cId="1858902239" sldId="2147483659"/>
              <pc:sldLayoutMk cId="3486593758" sldId="2147483660"/>
              <ac:spMk id="12" creationId="{BBF7C032-DC2D-4497-A8B2-DB8F48ABA29C}"/>
            </ac:spMkLst>
          </pc:spChg>
          <pc:spChg chg="mod">
            <ac:chgData name="Carrie Yemeng (Shi)" userId="c9b07cc1-9aba-426c-b85f-4585fb84bbc6" providerId="ADAL" clId="{571A5176-F359-4A92-A2AD-D73A781AE166}" dt="2022-02-18T02:50:50.035" v="14" actId="164"/>
            <ac:spMkLst>
              <pc:docMk/>
              <pc:sldMasterMk cId="1858902239" sldId="2147483659"/>
              <pc:sldLayoutMk cId="3486593758" sldId="2147483660"/>
              <ac:spMk id="13" creationId="{394D8D33-CB49-435E-A9A5-9115DA9D8245}"/>
            </ac:spMkLst>
          </pc:spChg>
          <pc:spChg chg="mod">
            <ac:chgData name="Carrie Yemeng (Shi)" userId="c9b07cc1-9aba-426c-b85f-4585fb84bbc6" providerId="ADAL" clId="{571A5176-F359-4A92-A2AD-D73A781AE166}" dt="2022-02-18T02:50:50.035" v="14" actId="164"/>
            <ac:spMkLst>
              <pc:docMk/>
              <pc:sldMasterMk cId="1858902239" sldId="2147483659"/>
              <pc:sldLayoutMk cId="3486593758" sldId="2147483660"/>
              <ac:spMk id="14" creationId="{AC3C8CA1-8E40-4DBB-B9B3-3870DCE094AE}"/>
            </ac:spMkLst>
          </pc:spChg>
          <pc:spChg chg="mod">
            <ac:chgData name="Carrie Yemeng (Shi)" userId="c9b07cc1-9aba-426c-b85f-4585fb84bbc6" providerId="ADAL" clId="{571A5176-F359-4A92-A2AD-D73A781AE166}" dt="2022-02-18T02:50:50.035" v="14" actId="164"/>
            <ac:spMkLst>
              <pc:docMk/>
              <pc:sldMasterMk cId="1858902239" sldId="2147483659"/>
              <pc:sldLayoutMk cId="3486593758" sldId="2147483660"/>
              <ac:spMk id="15" creationId="{4607A238-7420-4D7A-A176-643B54F7A3FE}"/>
            </ac:spMkLst>
          </pc:spChg>
          <pc:spChg chg="mod">
            <ac:chgData name="Carrie Yemeng (Shi)" userId="c9b07cc1-9aba-426c-b85f-4585fb84bbc6" providerId="ADAL" clId="{571A5176-F359-4A92-A2AD-D73A781AE166}" dt="2022-02-18T02:50:50.035" v="14" actId="164"/>
            <ac:spMkLst>
              <pc:docMk/>
              <pc:sldMasterMk cId="1858902239" sldId="2147483659"/>
              <pc:sldLayoutMk cId="3486593758" sldId="2147483660"/>
              <ac:spMk id="16" creationId="{2CD54BF7-2463-4405-8E06-490281EE6C08}"/>
            </ac:spMkLst>
          </pc:spChg>
          <pc:spChg chg="mod">
            <ac:chgData name="Carrie Yemeng (Shi)" userId="c9b07cc1-9aba-426c-b85f-4585fb84bbc6" providerId="ADAL" clId="{571A5176-F359-4A92-A2AD-D73A781AE166}" dt="2022-02-18T02:50:50.035" v="14" actId="164"/>
            <ac:spMkLst>
              <pc:docMk/>
              <pc:sldMasterMk cId="1858902239" sldId="2147483659"/>
              <pc:sldLayoutMk cId="3486593758" sldId="2147483660"/>
              <ac:spMk id="17" creationId="{DEDACA43-5CBE-4E1A-9F6F-62BA38250283}"/>
            </ac:spMkLst>
          </pc:spChg>
          <pc:spChg chg="mod">
            <ac:chgData name="Carrie Yemeng (Shi)" userId="c9b07cc1-9aba-426c-b85f-4585fb84bbc6" providerId="ADAL" clId="{571A5176-F359-4A92-A2AD-D73A781AE166}" dt="2022-02-18T02:50:50.035" v="14" actId="164"/>
            <ac:spMkLst>
              <pc:docMk/>
              <pc:sldMasterMk cId="1858902239" sldId="2147483659"/>
              <pc:sldLayoutMk cId="3486593758" sldId="2147483660"/>
              <ac:spMk id="18" creationId="{6DE24FD6-5DD9-430B-9277-BBF5C0FE55BD}"/>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19" creationId="{54E7DD18-DA33-4C52-9740-F626218BE87B}"/>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20" creationId="{676B0C3D-7EE7-4CCC-8416-79996294D772}"/>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21" creationId="{576518BA-C390-4153-9ADE-8D5863B19212}"/>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22" creationId="{537D0B90-EEEA-467E-9ED7-07DF6C84DEB8}"/>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23" creationId="{9A0E2C0A-994A-4DB3-9953-E8C05545AD40}"/>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24" creationId="{45BFA6CF-B8E1-4548-A290-E354261DFD86}"/>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25" creationId="{18CFABF5-E8CA-4AD0-9C66-E2762D142F6E}"/>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26" creationId="{8D77F6C8-EE08-4BB3-83BF-5DCD629C198F}"/>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27" creationId="{C89B3C04-6D3D-43D3-8811-365BAEBB98C4}"/>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28" creationId="{2D7C44CF-9294-4C56-8B9D-BC8BD8BCBBA1}"/>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29" creationId="{89CA8C61-2BB6-41F6-9B6A-FCB730BC1039}"/>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30" creationId="{D9DB2587-30D3-4A65-A18D-39B99C037242}"/>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31" creationId="{BD7202AE-77EF-4CE9-AAAE-DF36CF01B83A}"/>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32" creationId="{0BDE681F-FCD2-4D68-B30F-DD09AE4C020C}"/>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33" creationId="{AAE29FE3-6CD4-432E-93CB-7C4D0446205C}"/>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34" creationId="{CEA34B5A-4E93-4EEB-835E-9048BB2043E4}"/>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35" creationId="{64CC6346-72B3-4539-895C-3CB9385A9B2F}"/>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36" creationId="{BC507CE1-FD29-472F-A20E-95245D2C6F12}"/>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37" creationId="{2C5579C4-F4F9-4932-9CD2-91DABFDE6890}"/>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38" creationId="{0714C14D-CB43-4C37-A880-1C55EC1B3ADE}"/>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39" creationId="{89DB4CA7-0B97-493D-A7F1-1ADCC80ADC89}"/>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40" creationId="{1FB2744E-12E5-41E7-9C73-15E11691F491}"/>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41" creationId="{F2A92DA5-9D89-4A25-A1CF-9FD76606FB10}"/>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42" creationId="{BDFC7B3A-F1CD-46C8-9EA3-45B9582A6AD9}"/>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43" creationId="{51D82A6C-59EC-4A3B-9F59-B257A544878D}"/>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44" creationId="{BDEC93D9-61F6-457E-A6A0-8DCA92CB1AAE}"/>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45" creationId="{BB7AE45F-93B6-48AC-BEC0-1833513DA22B}"/>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46" creationId="{1FAA1AB7-63FD-40F5-96D1-51161FE8B881}"/>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47" creationId="{E3910A7E-F34D-4834-ACF3-424581F4DE9E}"/>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48" creationId="{36BFC22E-C43B-4FB6-8E1B-580CEEF97DE3}"/>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49" creationId="{6D8853FC-A71B-480E-9278-7DEDC4A36370}"/>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50" creationId="{2DDA813E-AD62-4CD3-80FD-BE5D836C2D27}"/>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51" creationId="{2D887183-82E7-4EA5-93E2-BBFA24A78C65}"/>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52" creationId="{106F57D2-7B11-4527-9486-B5EC85B2088A}"/>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53" creationId="{EBA4C5BA-5BE0-4DE8-98BE-D0376F0F7389}"/>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54" creationId="{55B2AEAE-CB7D-4080-94B9-2BB889D69156}"/>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55" creationId="{25C96739-540B-4F58-A717-74FD53EA9C65}"/>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56" creationId="{0057B003-0364-496C-90F7-202E22520913}"/>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57" creationId="{E656EE33-58CD-4D46-9A10-03CE8CD45A43}"/>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58" creationId="{1C3895DC-F3B5-479F-9C50-4EE434E2303E}"/>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59" creationId="{D524E628-A432-4F1C-84CE-6167812BFA31}"/>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60" creationId="{0C51CF76-4032-44F5-B33E-6D60B32C6B25}"/>
            </ac:spMkLst>
          </pc:spChg>
          <pc:spChg chg="mod">
            <ac:chgData name="Carrie Yemeng (Shi)" userId="c9b07cc1-9aba-426c-b85f-4585fb84bbc6" providerId="ADAL" clId="{571A5176-F359-4A92-A2AD-D73A781AE166}" dt="2022-02-18T02:51:07.441" v="18" actId="164"/>
            <ac:spMkLst>
              <pc:docMk/>
              <pc:sldMasterMk cId="1858902239" sldId="2147483659"/>
              <pc:sldLayoutMk cId="3486593758" sldId="2147483660"/>
              <ac:spMk id="61" creationId="{729686C7-AD75-443E-A961-DF73A41B8442}"/>
            </ac:spMkLst>
          </pc:spChg>
          <pc:spChg chg="add mod">
            <ac:chgData name="Carrie Yemeng (Shi)" userId="c9b07cc1-9aba-426c-b85f-4585fb84bbc6" providerId="ADAL" clId="{571A5176-F359-4A92-A2AD-D73A781AE166}" dt="2022-02-22T01:18:03.374" v="2281"/>
            <ac:spMkLst>
              <pc:docMk/>
              <pc:sldMasterMk cId="1858902239" sldId="2147483659"/>
              <pc:sldLayoutMk cId="3486593758" sldId="2147483660"/>
              <ac:spMk id="63" creationId="{44D404AD-494B-4182-90E4-562A233E85BB}"/>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69" creationId="{C43B1245-9C18-42DA-9ACD-7F2F2128A928}"/>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70" creationId="{08628F79-5EA9-4A0A-97A3-39AFCE42521C}"/>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71" creationId="{F32AE87E-6502-423E-832B-1FB012EA4326}"/>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72" creationId="{9647B5A8-D3AF-47CF-828B-6116A972B314}"/>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73" creationId="{8C8CFBD4-4E9F-4BBC-A614-F6E20438D246}"/>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74" creationId="{622BDB73-4122-4515-9884-714E3CDA9DDD}"/>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75" creationId="{04251CD3-1172-47BB-AF35-E03D451A618E}"/>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76" creationId="{24EC4CB3-ABA5-46A8-8203-CB120F3A5208}"/>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77" creationId="{29B1C488-CF86-4087-AF9C-DA2CA4AAB6D5}"/>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78" creationId="{C9E91933-BD86-440E-90F4-8ADDCAD5B7F6}"/>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79" creationId="{0F3B2AE0-04D8-48B7-B5DA-D2AFA032E90A}"/>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80" creationId="{16EE1814-69B1-4A64-BE27-362F29100B44}"/>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81" creationId="{C80CA806-FB28-4BFE-A919-128A64BEB213}"/>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82" creationId="{6065F785-53CA-4CDD-8909-C7549FFAFD8F}"/>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83" creationId="{BA109958-6C53-4965-A225-AB763EC824A4}"/>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84" creationId="{622C14A0-0EE5-41C6-987F-FD6082650AAA}"/>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85" creationId="{949563B7-7CA6-4E8A-B01F-58D9BE985A12}"/>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86" creationId="{F40E76B6-27A4-4828-ABD3-7F98FB41E6F7}"/>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87" creationId="{67C6E4A8-ACC1-4C4F-96E5-AE5550168014}"/>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88" creationId="{F37C8EE8-5D3A-4A5B-98A8-9017BB64FDA6}"/>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89" creationId="{853BA862-E7DD-44C7-B40B-291D40786855}"/>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90" creationId="{F10FC946-3310-4121-BAF4-CEA6F449E9BC}"/>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91" creationId="{EBD2F9AD-6205-4EBE-AC76-69577264682F}"/>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92" creationId="{C51BB665-6FDB-4F54-A2AE-B7422D2A84B9}"/>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93" creationId="{3F699097-EA45-474F-869E-73A31BCB20A0}"/>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94" creationId="{A8E4D663-96E8-414A-B02D-3AE3D95D2D98}"/>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95" creationId="{6114C010-2562-4181-AD5D-B1C5EE8FE838}"/>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96" creationId="{46143DDE-F43A-425C-81F2-0198DF474967}"/>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97" creationId="{8C993DF7-EFB1-428A-846D-A85C2FCA0FF1}"/>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98" creationId="{0211A5DE-CF41-455A-949B-DB9F3F985E40}"/>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99" creationId="{AA1988AD-7D04-40C6-AEB3-CFB8F2EE2EF6}"/>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100" creationId="{13CCAB34-6DE1-4075-A7F3-DAF5C20F5C35}"/>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101" creationId="{213CABD8-A44E-49A6-AB83-43E0D5BC6DEF}"/>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102" creationId="{920ABAF8-3AA4-4202-AE91-CE7935A83379}"/>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103" creationId="{A0BE1397-F3F7-4DB1-950C-0C0D51DC40A9}"/>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104" creationId="{ADF59C18-812B-40A0-A1B4-D4EDC061DB00}"/>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105" creationId="{CA852609-EB64-4B64-9834-9CAE2AF56609}"/>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106" creationId="{F9D516B8-EA92-46D9-A397-EE14DADEED77}"/>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107" creationId="{DD7952B1-63C2-42E4-A585-55E10C54B3F1}"/>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108" creationId="{C7B3ECE6-BA9D-4AFE-B15A-B03D8EFC5491}"/>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109" creationId="{DC2D06FE-7A21-4BE3-B655-1036C6FBB955}"/>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110" creationId="{7E909B77-2140-4128-8F67-F253D92FF1AB}"/>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111" creationId="{ECF0640C-99DA-413D-A53D-C34704835900}"/>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112" creationId="{266C2D09-5C31-4344-A942-C5A6B72A6F59}"/>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113" creationId="{8CBF4E0E-BC0E-493B-85A2-D9C638CDFCD5}"/>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114" creationId="{E917E35B-3291-4E58-92B2-693A86F2C13F}"/>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115" creationId="{AAAF4A8B-2B52-42D5-B0E5-9EA826546316}"/>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116" creationId="{F75A9200-AA92-40F9-A4F7-3FFE405C7148}"/>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117" creationId="{7D252293-6164-4285-8E24-984B8EF5A9CF}"/>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118" creationId="{4A411697-217C-44F4-A415-F0F687577287}"/>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119" creationId="{C6250AB9-D8D7-4B55-8DB2-5ED886763BB3}"/>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120" creationId="{22BAB4C0-BDC2-4309-BCA1-52593B229925}"/>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121" creationId="{184BFD8A-73F8-46AD-8DFA-BAFEE8E1F22C}"/>
            </ac:spMkLst>
          </pc:spChg>
          <pc:grpChg chg="del mod">
            <ac:chgData name="Carrie Yemeng (Shi)" userId="c9b07cc1-9aba-426c-b85f-4585fb84bbc6" providerId="ADAL" clId="{571A5176-F359-4A92-A2AD-D73A781AE166}" dt="2022-02-18T02:50:36.881" v="9" actId="27803"/>
            <ac:grpSpMkLst>
              <pc:docMk/>
              <pc:sldMasterMk cId="1858902239" sldId="2147483659"/>
              <pc:sldLayoutMk cId="3486593758" sldId="2147483660"/>
              <ac:grpSpMk id="8" creationId="{C3201F7A-B688-448A-B9D9-5E4832C1AB1B}"/>
            </ac:grpSpMkLst>
          </pc:grpChg>
          <pc:grpChg chg="add mod">
            <ac:chgData name="Carrie Yemeng (Shi)" userId="c9b07cc1-9aba-426c-b85f-4585fb84bbc6" providerId="ADAL" clId="{571A5176-F359-4A92-A2AD-D73A781AE166}" dt="2022-02-18T02:51:07.441" v="18" actId="164"/>
            <ac:grpSpMkLst>
              <pc:docMk/>
              <pc:sldMasterMk cId="1858902239" sldId="2147483659"/>
              <pc:sldLayoutMk cId="3486593758" sldId="2147483660"/>
              <ac:grpSpMk id="62" creationId="{FC558C08-5062-444A-8298-46C1D79B5DE9}"/>
            </ac:grpSpMkLst>
          </pc:grpChg>
          <pc:grpChg chg="add mod">
            <ac:chgData name="Carrie Yemeng (Shi)" userId="c9b07cc1-9aba-426c-b85f-4585fb84bbc6" providerId="ADAL" clId="{571A5176-F359-4A92-A2AD-D73A781AE166}" dt="2022-02-18T02:50:46.038" v="12" actId="164"/>
            <ac:grpSpMkLst>
              <pc:docMk/>
              <pc:sldMasterMk cId="1858902239" sldId="2147483659"/>
              <pc:sldLayoutMk cId="3486593758" sldId="2147483660"/>
              <ac:grpSpMk id="63" creationId="{18A14486-78F6-4F75-8E10-CFAD809C1816}"/>
            </ac:grpSpMkLst>
          </pc:grpChg>
          <pc:grpChg chg="add mod">
            <ac:chgData name="Carrie Yemeng (Shi)" userId="c9b07cc1-9aba-426c-b85f-4585fb84bbc6" providerId="ADAL" clId="{571A5176-F359-4A92-A2AD-D73A781AE166}" dt="2022-02-18T02:51:07.441" v="18" actId="164"/>
            <ac:grpSpMkLst>
              <pc:docMk/>
              <pc:sldMasterMk cId="1858902239" sldId="2147483659"/>
              <pc:sldLayoutMk cId="3486593758" sldId="2147483660"/>
              <ac:grpSpMk id="64" creationId="{9BA8517B-393C-4F2A-9E1C-D31B422317B3}"/>
            </ac:grpSpMkLst>
          </pc:grpChg>
          <pc:grpChg chg="add del mod">
            <ac:chgData name="Carrie Yemeng (Shi)" userId="c9b07cc1-9aba-426c-b85f-4585fb84bbc6" providerId="ADAL" clId="{571A5176-F359-4A92-A2AD-D73A781AE166}" dt="2022-02-22T03:36:36.907" v="2739" actId="478"/>
            <ac:grpSpMkLst>
              <pc:docMk/>
              <pc:sldMasterMk cId="1858902239" sldId="2147483659"/>
              <pc:sldLayoutMk cId="3486593758" sldId="2147483660"/>
              <ac:grpSpMk id="65" creationId="{5AC9A0D0-DAA1-49F9-84E3-341FC599DA3D}"/>
            </ac:grpSpMkLst>
          </pc:grpChg>
          <pc:grpChg chg="add mod">
            <ac:chgData name="Carrie Yemeng (Shi)" userId="c9b07cc1-9aba-426c-b85f-4585fb84bbc6" providerId="ADAL" clId="{571A5176-F359-4A92-A2AD-D73A781AE166}" dt="2022-02-22T03:36:37.410" v="2740"/>
            <ac:grpSpMkLst>
              <pc:docMk/>
              <pc:sldMasterMk cId="1858902239" sldId="2147483659"/>
              <pc:sldLayoutMk cId="3486593758" sldId="2147483660"/>
              <ac:grpSpMk id="66" creationId="{6669BE6A-4B90-4AB8-9901-13B4E9368AEF}"/>
            </ac:grpSpMkLst>
          </pc:grpChg>
          <pc:grpChg chg="mod">
            <ac:chgData name="Carrie Yemeng (Shi)" userId="c9b07cc1-9aba-426c-b85f-4585fb84bbc6" providerId="ADAL" clId="{571A5176-F359-4A92-A2AD-D73A781AE166}" dt="2022-02-22T03:36:37.410" v="2740"/>
            <ac:grpSpMkLst>
              <pc:docMk/>
              <pc:sldMasterMk cId="1858902239" sldId="2147483659"/>
              <pc:sldLayoutMk cId="3486593758" sldId="2147483660"/>
              <ac:grpSpMk id="67" creationId="{1D774C8C-D82C-4F73-BF6C-86427F01EADD}"/>
            </ac:grpSpMkLst>
          </pc:grpChg>
          <pc:grpChg chg="mod">
            <ac:chgData name="Carrie Yemeng (Shi)" userId="c9b07cc1-9aba-426c-b85f-4585fb84bbc6" providerId="ADAL" clId="{571A5176-F359-4A92-A2AD-D73A781AE166}" dt="2022-02-22T03:36:37.410" v="2740"/>
            <ac:grpSpMkLst>
              <pc:docMk/>
              <pc:sldMasterMk cId="1858902239" sldId="2147483659"/>
              <pc:sldLayoutMk cId="3486593758" sldId="2147483660"/>
              <ac:grpSpMk id="68" creationId="{3411CEE4-6030-4587-8D45-44EFE11F5440}"/>
            </ac:grpSpMkLst>
          </pc:grpChg>
          <pc:picChg chg="add del mod">
            <ac:chgData name="Carrie Yemeng (Shi)" userId="c9b07cc1-9aba-426c-b85f-4585fb84bbc6" providerId="ADAL" clId="{571A5176-F359-4A92-A2AD-D73A781AE166}" dt="2022-02-18T02:50:36.881" v="9" actId="27803"/>
            <ac:picMkLst>
              <pc:docMk/>
              <pc:sldMasterMk cId="1858902239" sldId="2147483659"/>
              <pc:sldLayoutMk cId="3486593758" sldId="2147483660"/>
              <ac:picMk id="6" creationId="{47A60B7A-6F61-4C52-872C-672DD58D52CA}"/>
            </ac:picMkLst>
          </pc:picChg>
        </pc:sldLayoutChg>
        <pc:sldLayoutChg chg="addSp delSp modSp mod">
          <pc:chgData name="Carrie Yemeng (Shi)" userId="c9b07cc1-9aba-426c-b85f-4585fb84bbc6" providerId="ADAL" clId="{571A5176-F359-4A92-A2AD-D73A781AE166}" dt="2022-02-22T03:36:40.635" v="2742"/>
          <pc:sldLayoutMkLst>
            <pc:docMk/>
            <pc:sldMasterMk cId="1858902239" sldId="2147483659"/>
            <pc:sldLayoutMk cId="1347973057" sldId="2147483661"/>
          </pc:sldLayoutMkLst>
          <pc:spChg chg="del mod">
            <ac:chgData name="Carrie Yemeng (Shi)" userId="c9b07cc1-9aba-426c-b85f-4585fb84bbc6" providerId="ADAL" clId="{571A5176-F359-4A92-A2AD-D73A781AE166}" dt="2022-02-22T01:14:44.341" v="2245" actId="478"/>
            <ac:spMkLst>
              <pc:docMk/>
              <pc:sldMasterMk cId="1858902239" sldId="2147483659"/>
              <pc:sldLayoutMk cId="1347973057" sldId="2147483661"/>
              <ac:spMk id="4" creationId="{8BD83910-A3F4-3E45-898F-BA026A94F468}"/>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17" creationId="{2177C966-5160-423D-AF14-EA3258A4D22B}"/>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18" creationId="{9D3A0452-652B-413C-BB6E-FECFED85E117}"/>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19" creationId="{84D0E425-A478-438C-8CD7-43E6EA8E806E}"/>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20" creationId="{6975AAF3-AA99-4DDB-AEDF-FB7C9854B9B8}"/>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21" creationId="{33F27B65-8C82-45B1-8CF3-3086802B2A68}"/>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22" creationId="{5B2159E1-0C95-408A-964D-68E2D5FA26E3}"/>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23" creationId="{7BA2660A-D13F-4D11-ADAE-0E7ECBAC6D22}"/>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24" creationId="{C2CA8140-82B3-414F-91A2-467589122003}"/>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25" creationId="{C500523E-7C94-4313-A1F0-DD9AC4671A6D}"/>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26" creationId="{648993B7-5D2B-4071-86B1-CF81E49790D5}"/>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27" creationId="{DEA3FC12-14DE-47F6-86B2-B4A17F9EED19}"/>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28" creationId="{CE4046BE-A930-4472-AC73-AEDF3BC3E22E}"/>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29" creationId="{2B10ED08-39F4-4C34-B25F-E708C0D9A1E3}"/>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30" creationId="{F9F7FD03-1C8D-48BA-935E-F94D6D14B18D}"/>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31" creationId="{03BF7BC4-2F42-4F68-AB6D-4639F9B19296}"/>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32" creationId="{4C07932A-D95F-4135-9648-C1E7F4112D44}"/>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33" creationId="{112DE0E4-BA43-42B4-802F-C2BA21644919}"/>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34" creationId="{F02C9EE6-E04B-427C-B954-8FD23314C45A}"/>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35" creationId="{DBD4B378-B5EC-4153-A541-268EDA3F5F19}"/>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36" creationId="{3DA90F12-F8C6-4B61-B376-179B42449BA8}"/>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37" creationId="{50C9F3F0-D539-41BD-8581-3302F6B51CAA}"/>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38" creationId="{1A4A2315-EA36-459C-A1A4-672DCD1ADFE8}"/>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39" creationId="{65E8DB1A-1A51-42CE-9DEB-8B69DC92355C}"/>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40" creationId="{A493416E-60AD-4031-82F1-F089A039D56E}"/>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41" creationId="{97DFD68A-B468-4CA2-A1BE-C28399C1FACC}"/>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42" creationId="{D50BD988-4908-442B-A15D-2148B8D9D434}"/>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43" creationId="{56C9C654-6261-4B9D-8C63-6AB69F96A4E1}"/>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44" creationId="{DF28F653-5F20-4EF7-BCC3-D146A2EFDC69}"/>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45" creationId="{134C8956-D5D9-489D-A794-6970C588AEE5}"/>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46" creationId="{6A82A873-4A17-446E-883E-6FC81B7BB4B0}"/>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47" creationId="{8D5048F7-8F2E-405D-AD5E-812DD581AB89}"/>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48" creationId="{7C8DFF9F-4CD0-436F-8087-5F349C510009}"/>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49" creationId="{3A063873-D222-4108-B9AD-1FE42B125FDD}"/>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50" creationId="{C8B945D4-88FA-4C7D-ADDC-4B7667504A55}"/>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51" creationId="{FC49329D-B0FF-41DD-BCF5-B5B98708C2AD}"/>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52" creationId="{48A0FBF7-9E9F-4421-A73F-92D86D8CDCC5}"/>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53" creationId="{54BA4C69-B3BB-4294-910C-95A7CC8E0E1B}"/>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54" creationId="{465C3013-29E4-4794-BED4-97D3CE8C3F33}"/>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55" creationId="{2B069F57-85D1-4718-846C-F8FEE2209C43}"/>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56" creationId="{D2702737-444F-403E-A519-3286027C5B30}"/>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57" creationId="{3BE1F396-6CDE-456D-8BBB-C44B3801D2C5}"/>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58" creationId="{49C331A2-2876-48CF-A441-464EB075E360}"/>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59" creationId="{36099B5A-9E81-46B5-96A3-7345E52F1439}"/>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60" creationId="{7E3E699C-B129-4F26-9FCE-85021BF6D649}"/>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61" creationId="{6AE2F783-3D0D-4B30-AABE-928F3457674D}"/>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62" creationId="{E0368C40-DE93-4428-8F56-E8B21FBD1FD5}"/>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63" creationId="{0920B4FF-D836-49BD-A73A-D5283E1659EC}"/>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64" creationId="{263D9407-D997-4E5F-8E1D-0D0DF4214174}"/>
            </ac:spMkLst>
          </pc:spChg>
          <pc:spChg chg="add mod">
            <ac:chgData name="Carrie Yemeng (Shi)" userId="c9b07cc1-9aba-426c-b85f-4585fb84bbc6" providerId="ADAL" clId="{571A5176-F359-4A92-A2AD-D73A781AE166}" dt="2022-02-22T01:18:07.164" v="2282"/>
            <ac:spMkLst>
              <pc:docMk/>
              <pc:sldMasterMk cId="1858902239" sldId="2147483659"/>
              <pc:sldLayoutMk cId="1347973057" sldId="2147483661"/>
              <ac:spMk id="65" creationId="{B3D78A3A-171A-4505-90BB-1CB5ED079484}"/>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65" creationId="{DB02EA15-78CD-4322-AC96-851CD2809849}"/>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66" creationId="{27A90CCB-F167-48AF-9ADD-7E8B0170D42F}"/>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67" creationId="{90145815-0F47-42B7-A2BA-566FADDE917F}"/>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68" creationId="{1A8676D1-AFBD-41C2-AA72-A834029CDA87}"/>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69" creationId="{1C9D3021-F3BF-4A6F-A531-3106BAF92211}"/>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69" creationId="{5FAE2628-995F-4393-8E1F-1D1771C3DF9F}"/>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73" creationId="{28432A0E-884D-4C8A-A101-FA410729E4D4}"/>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74" creationId="{43E878E0-16EC-4211-8192-6E20EDB7B385}"/>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75" creationId="{726DC425-21DF-44FA-B137-AB62A97F5125}"/>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76" creationId="{E48A1C41-F135-4A12-BA15-17E30E633D0D}"/>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77" creationId="{97C93C11-5CB4-4422-83A5-D2649EF251C9}"/>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78" creationId="{0FA59297-CFFE-4C9B-A17A-4747E3AC9678}"/>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79" creationId="{7D77496C-9CA4-46F4-8420-0BE9E56DB6D7}"/>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80" creationId="{5DD61521-992D-41CE-91A9-FB7BEAEC88BF}"/>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81" creationId="{A94138FA-63E3-46E4-B736-6622870211F1}"/>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82" creationId="{F7528A78-0D05-40CF-BCA4-4E8ED3C14C85}"/>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83" creationId="{7D7B4DFB-F600-407C-AB0C-EF2EB63AB0D3}"/>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84" creationId="{1C8F162E-032B-4D0A-9FE6-C8D668DB7CD9}"/>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85" creationId="{01B08C44-C6E4-45B2-8E91-141845B05DF4}"/>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86" creationId="{9A72948B-4EA9-4427-B7DA-C530D57CF300}"/>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87" creationId="{A336ED86-3F62-4C60-8D7C-4174EA4FD5B6}"/>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88" creationId="{5FE16E28-8AD5-4D7D-AADE-F8B8581B59DE}"/>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89" creationId="{E25D8DEA-2BA4-4440-9349-8FE4D6A38215}"/>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90" creationId="{C2D3379F-8694-40D6-B590-FBDB51435CC9}"/>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91" creationId="{DBF22450-54C4-45BF-A96B-95B22986B1F6}"/>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92" creationId="{CD8F7A28-4363-4549-9ACC-6EE3E675317A}"/>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93" creationId="{9E38A1C6-0814-47FA-BF38-C8DB28AA7B06}"/>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94" creationId="{4ADA19E1-ACCD-4B40-8040-2A05021CABF8}"/>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95" creationId="{428A727C-CE45-4B9C-8389-C3A3CDA29271}"/>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96" creationId="{575383D2-A200-476C-A46C-2FF8063CAFD6}"/>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97" creationId="{EB418C26-0B4D-46A7-A6B5-5AB6B2F97674}"/>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98" creationId="{ABE0247E-4D37-4042-ACD8-513DF9BB699C}"/>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99" creationId="{880C60B5-A234-4576-A60B-1D7847D0F1B9}"/>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100" creationId="{86B2001B-C2E1-42EA-8C13-EA600D4DE4B7}"/>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101" creationId="{0CB71BE3-07A8-4531-BA6E-96273963519E}"/>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102" creationId="{93FDB75E-B74C-44BF-8048-028E40BD68D2}"/>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103" creationId="{D3667887-155F-433E-B145-33143FBC0E64}"/>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104" creationId="{6A37F62B-067B-4865-8161-7BF9D02F6CD6}"/>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105" creationId="{C9BF73FB-0401-42CE-BA5D-6EC7402527D1}"/>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106" creationId="{27C62636-4CB9-4FC0-AE81-6DFDB91CCBE8}"/>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107" creationId="{9B2A5FFA-441B-4651-A967-FCEF72D9E89C}"/>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108" creationId="{AD78FFB2-80E5-43B8-A8D1-D54E17B305E7}"/>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109" creationId="{A43CC648-1F8F-4EF2-9AE8-2002537C2E76}"/>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110" creationId="{BF69837E-12D9-446A-814E-4EE4BCA1CDB5}"/>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111" creationId="{54010986-B60D-4E29-8DC0-2635639BF5B8}"/>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112" creationId="{A96C0752-0898-46C8-AAA1-787D229FBE59}"/>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113" creationId="{7D2DE71F-AEA1-45D0-97A2-AECD7BF33862}"/>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114" creationId="{E1D885D1-4F4C-4F1B-8D8A-A8D840D83DC4}"/>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115" creationId="{809025DF-2DC4-48B2-95D1-5345C8D278CB}"/>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116" creationId="{F6330BDF-65B8-4F90-8B54-00A767949227}"/>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117" creationId="{EACCBA03-0AAA-4CEF-A721-070DDE950C6C}"/>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118" creationId="{9C89A461-A6A7-4856-B6A9-6A2E3A7C42AC}"/>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119" creationId="{4525F45B-7CDC-4A5E-89BB-9BE534E4EF74}"/>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120" creationId="{C7448EEC-B691-4F1C-86E2-42515B089218}"/>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121" creationId="{D531EBEB-322B-4D9F-B69B-A38F88632C20}"/>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122" creationId="{42D8A162-1857-4F34-9772-656CAA79CE16}"/>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123" creationId="{B204AC70-E341-4F4C-B8B9-EE3EF1A2B57A}"/>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124" creationId="{CFFAE2A5-856F-484C-9D65-F7C49A3F66FA}"/>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125" creationId="{8CBFC89B-8D0B-4BE7-9533-4B089D8D532C}"/>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26" creationId="{862BB187-9979-4793-B216-F70A5936A17D}"/>
            </ac:spMkLst>
          </pc:spChg>
          <pc:spChg chg="mod topLvl">
            <ac:chgData name="Carrie Yemeng (Shi)" userId="c9b07cc1-9aba-426c-b85f-4585fb84bbc6" providerId="ADAL" clId="{571A5176-F359-4A92-A2AD-D73A781AE166}" dt="2022-02-18T05:20:50.275" v="1208" actId="1076"/>
            <ac:spMkLst>
              <pc:docMk/>
              <pc:sldMasterMk cId="1858902239" sldId="2147483659"/>
              <pc:sldLayoutMk cId="1347973057" sldId="2147483661"/>
              <ac:spMk id="127" creationId="{B401E87E-7AAB-4ED0-B80E-368401C7107F}"/>
            </ac:spMkLst>
          </pc:spChg>
          <pc:spChg chg="mod topLvl">
            <ac:chgData name="Carrie Yemeng (Shi)" userId="c9b07cc1-9aba-426c-b85f-4585fb84bbc6" providerId="ADAL" clId="{571A5176-F359-4A92-A2AD-D73A781AE166}" dt="2022-02-18T05:20:04.963" v="1199" actId="165"/>
            <ac:spMkLst>
              <pc:docMk/>
              <pc:sldMasterMk cId="1858902239" sldId="2147483659"/>
              <pc:sldLayoutMk cId="1347973057" sldId="2147483661"/>
              <ac:spMk id="128" creationId="{BDAC1431-6921-4D8E-A655-C8928D11C937}"/>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29" creationId="{8C5CEC8D-5B16-49FC-A911-4270C9348B02}"/>
            </ac:spMkLst>
          </pc:spChg>
          <pc:spChg chg="mod topLvl">
            <ac:chgData name="Carrie Yemeng (Shi)" userId="c9b07cc1-9aba-426c-b85f-4585fb84bbc6" providerId="ADAL" clId="{571A5176-F359-4A92-A2AD-D73A781AE166}" dt="2022-02-18T05:20:42.120" v="1206" actId="207"/>
            <ac:spMkLst>
              <pc:docMk/>
              <pc:sldMasterMk cId="1858902239" sldId="2147483659"/>
              <pc:sldLayoutMk cId="1347973057" sldId="2147483661"/>
              <ac:spMk id="130" creationId="{17705871-39D9-426A-9E29-6862796822DF}"/>
            </ac:spMkLst>
          </pc:spChg>
          <pc:spChg chg="mod topLvl">
            <ac:chgData name="Carrie Yemeng (Shi)" userId="c9b07cc1-9aba-426c-b85f-4585fb84bbc6" providerId="ADAL" clId="{571A5176-F359-4A92-A2AD-D73A781AE166}" dt="2022-02-18T05:20:38.887" v="1205" actId="165"/>
            <ac:spMkLst>
              <pc:docMk/>
              <pc:sldMasterMk cId="1858902239" sldId="2147483659"/>
              <pc:sldLayoutMk cId="1347973057" sldId="2147483661"/>
              <ac:spMk id="131" creationId="{C84F5E86-BF5B-4371-9328-01D95C4A2AEE}"/>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32" creationId="{0FA0934E-8227-4F4D-A1E1-5A166442E5B2}"/>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33" creationId="{53EC7490-0F42-4879-8CAA-082FE0D5A3DF}"/>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34" creationId="{75184F6A-D497-4522-8F45-E3AC77E654E5}"/>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35" creationId="{BC323BA9-0CBF-4952-BDF0-295C2CF4CE9F}"/>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36" creationId="{2563AC25-5535-4A76-B87B-C1E6FF3C25DB}"/>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37" creationId="{CE72E246-32CF-47F4-8D7A-DE70906F99FD}"/>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38" creationId="{B02AD7AE-F1F9-46A8-8A54-B82D32AFF9EB}"/>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39" creationId="{AE4CF912-17FE-4047-A9AC-DDCBF18C5BB7}"/>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40" creationId="{074D0BDE-3B0E-4873-9A2E-B8161AD4C0EF}"/>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41" creationId="{306D6358-F318-4FE0-8712-EB61457802F5}"/>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42" creationId="{2CB7AD87-0788-4A70-97FF-5929BE6F2771}"/>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43" creationId="{51C0BB28-7905-4578-9776-FC3AE659E637}"/>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44" creationId="{14F82E97-6FCC-4423-B986-D5BCE67FBF44}"/>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45" creationId="{23154167-3346-4408-8AC0-5704E5D0F113}"/>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46" creationId="{5686D63F-F221-4C2E-AED9-FD9BE0B1AFD3}"/>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47" creationId="{5962FDD1-7585-4C53-AA95-289603C2F87D}"/>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48" creationId="{51CBBEE1-B3AA-43CD-86DB-6B365B3F69FA}"/>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49" creationId="{B362F2FC-F6D5-428B-B9C6-5D791AC83D58}"/>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50" creationId="{F31D2A1B-BAB5-4CDE-A8E2-AB253957F286}"/>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51" creationId="{1D505293-B2D4-48F6-8E86-5A5044B1E424}"/>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52" creationId="{93CEF8AA-7302-4ED3-AD18-A613338494E9}"/>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53" creationId="{4511191E-8312-4ACD-BBC6-1ED68C2C5852}"/>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54" creationId="{A4700D45-88A1-41AB-9D54-8EC4D0DFA031}"/>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55" creationId="{A0B30E6A-E2C2-42ED-A5B2-F5441ED589D8}"/>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56" creationId="{B6DADB3A-F368-451E-B528-F24534F1D18E}"/>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57" creationId="{603E29C1-27E4-4346-A99E-F8768DE0EFDC}"/>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58" creationId="{FDCEF782-D8EF-425C-BD01-77CEAC008C21}"/>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59" creationId="{056A9903-DFCE-4911-87A1-36587F4277F2}"/>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60" creationId="{145109B0-226A-476A-8284-AD38F252B2AF}"/>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61" creationId="{F77C650A-5F64-4964-9216-106544EC13E5}"/>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62" creationId="{EB41F9CA-A13D-46C9-A1BC-6C7C131056E2}"/>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63" creationId="{4FFD03D4-8979-4406-8A39-4C93094C1CAC}"/>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64" creationId="{599C921F-1F45-4F54-83AC-08AB1A0584C2}"/>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65" creationId="{F6228949-99DC-460D-BE02-90E558DF161D}"/>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66" creationId="{D2F3A7E9-44F5-4B07-A777-F45536C8D65A}"/>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67" creationId="{52AD642B-1E5A-47DD-A726-9EAEB8287B43}"/>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68" creationId="{3639CFFF-226B-40DB-91CB-90E77AF14782}"/>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69" creationId="{F3B30023-AB1F-4F16-ACB3-5218575A71C3}"/>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70" creationId="{AE706294-C458-42E8-B0A6-171E5C12B357}"/>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71" creationId="{AE09A989-90E7-4506-97C0-9C62275D4938}"/>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72" creationId="{8407F637-F85E-4213-946F-F5337936CF07}"/>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73" creationId="{EE276711-CD3C-4915-BA1A-11682148BC70}"/>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74" creationId="{4EFEF688-7C09-449D-96AB-71BD60E28303}"/>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75" creationId="{E9A5D9F6-E4AC-4A49-884E-598E18ACDA80}"/>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76" creationId="{AA9D46B0-774E-4054-8A5F-32ADDC33C5D8}"/>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77" creationId="{19C718F2-EA6A-4EE5-8AB3-DE50B08556D4}"/>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78" creationId="{665C3DDC-2298-4D15-A99B-3436668306D8}"/>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79" creationId="{25F59D0D-FCED-4493-A0EF-0F893C09380F}"/>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80" creationId="{0B7050FC-3ABB-4416-93AC-6DE790159B27}"/>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81" creationId="{56F63B6C-CF2C-4D28-8E58-1D6DE45D88F0}"/>
            </ac:spMkLst>
          </pc:spChg>
          <pc:grpChg chg="del mod">
            <ac:chgData name="Carrie Yemeng (Shi)" userId="c9b07cc1-9aba-426c-b85f-4585fb84bbc6" providerId="ADAL" clId="{571A5176-F359-4A92-A2AD-D73A781AE166}" dt="2022-02-18T05:19:44.985" v="1192" actId="478"/>
            <ac:grpSpMkLst>
              <pc:docMk/>
              <pc:sldMasterMk cId="1858902239" sldId="2147483659"/>
              <pc:sldLayoutMk cId="1347973057" sldId="2147483661"/>
              <ac:grpSpMk id="3" creationId="{562549A9-5E8A-420C-B17B-C91C0C761DB5}"/>
            </ac:grpSpMkLst>
          </pc:grpChg>
          <pc:grpChg chg="del">
            <ac:chgData name="Carrie Yemeng (Shi)" userId="c9b07cc1-9aba-426c-b85f-4585fb84bbc6" providerId="ADAL" clId="{571A5176-F359-4A92-A2AD-D73A781AE166}" dt="2022-02-18T05:20:22.260" v="1202" actId="478"/>
            <ac:grpSpMkLst>
              <pc:docMk/>
              <pc:sldMasterMk cId="1858902239" sldId="2147483659"/>
              <pc:sldLayoutMk cId="1347973057" sldId="2147483661"/>
              <ac:grpSpMk id="9" creationId="{E79C0301-F72A-4517-83C1-FA7C509D3246}"/>
            </ac:grpSpMkLst>
          </pc:grpChg>
          <pc:grpChg chg="add del mod">
            <ac:chgData name="Carrie Yemeng (Shi)" userId="c9b07cc1-9aba-426c-b85f-4585fb84bbc6" providerId="ADAL" clId="{571A5176-F359-4A92-A2AD-D73A781AE166}" dt="2022-02-18T02:52:26.065" v="38" actId="478"/>
            <ac:grpSpMkLst>
              <pc:docMk/>
              <pc:sldMasterMk cId="1858902239" sldId="2147483659"/>
              <pc:sldLayoutMk cId="1347973057" sldId="2147483661"/>
              <ac:grpSpMk id="14" creationId="{9D5166FE-0547-4A47-8257-7481566116F8}"/>
            </ac:grpSpMkLst>
          </pc:grpChg>
          <pc:grpChg chg="mod">
            <ac:chgData name="Carrie Yemeng (Shi)" userId="c9b07cc1-9aba-426c-b85f-4585fb84bbc6" providerId="ADAL" clId="{571A5176-F359-4A92-A2AD-D73A781AE166}" dt="2022-02-18T02:51:22.593" v="22"/>
            <ac:grpSpMkLst>
              <pc:docMk/>
              <pc:sldMasterMk cId="1858902239" sldId="2147483659"/>
              <pc:sldLayoutMk cId="1347973057" sldId="2147483661"/>
              <ac:grpSpMk id="15" creationId="{2FECB222-7FFE-4974-A620-EB9FE08ED54B}"/>
            </ac:grpSpMkLst>
          </pc:grpChg>
          <pc:grpChg chg="mod">
            <ac:chgData name="Carrie Yemeng (Shi)" userId="c9b07cc1-9aba-426c-b85f-4585fb84bbc6" providerId="ADAL" clId="{571A5176-F359-4A92-A2AD-D73A781AE166}" dt="2022-02-18T02:51:22.593" v="22"/>
            <ac:grpSpMkLst>
              <pc:docMk/>
              <pc:sldMasterMk cId="1858902239" sldId="2147483659"/>
              <pc:sldLayoutMk cId="1347973057" sldId="2147483661"/>
              <ac:grpSpMk id="16" creationId="{4500AC53-6A64-4186-B465-74A40A8D7EFB}"/>
            </ac:grpSpMkLst>
          </pc:grpChg>
          <pc:grpChg chg="add mod">
            <ac:chgData name="Carrie Yemeng (Shi)" userId="c9b07cc1-9aba-426c-b85f-4585fb84bbc6" providerId="ADAL" clId="{571A5176-F359-4A92-A2AD-D73A781AE166}" dt="2022-02-22T03:36:40.635" v="2742"/>
            <ac:grpSpMkLst>
              <pc:docMk/>
              <pc:sldMasterMk cId="1858902239" sldId="2147483659"/>
              <pc:sldLayoutMk cId="1347973057" sldId="2147483661"/>
              <ac:grpSpMk id="66" creationId="{BB721736-6BD2-4191-A006-40170A8FD74D}"/>
            </ac:grpSpMkLst>
          </pc:grpChg>
          <pc:grpChg chg="mod">
            <ac:chgData name="Carrie Yemeng (Shi)" userId="c9b07cc1-9aba-426c-b85f-4585fb84bbc6" providerId="ADAL" clId="{571A5176-F359-4A92-A2AD-D73A781AE166}" dt="2022-02-22T03:36:40.635" v="2742"/>
            <ac:grpSpMkLst>
              <pc:docMk/>
              <pc:sldMasterMk cId="1858902239" sldId="2147483659"/>
              <pc:sldLayoutMk cId="1347973057" sldId="2147483661"/>
              <ac:grpSpMk id="67" creationId="{366A0EF0-8D3D-4BC4-BA7C-7D5CD5C89235}"/>
            </ac:grpSpMkLst>
          </pc:grpChg>
          <pc:grpChg chg="mod">
            <ac:chgData name="Carrie Yemeng (Shi)" userId="c9b07cc1-9aba-426c-b85f-4585fb84bbc6" providerId="ADAL" clId="{571A5176-F359-4A92-A2AD-D73A781AE166}" dt="2022-02-22T03:36:40.635" v="2742"/>
            <ac:grpSpMkLst>
              <pc:docMk/>
              <pc:sldMasterMk cId="1858902239" sldId="2147483659"/>
              <pc:sldLayoutMk cId="1347973057" sldId="2147483661"/>
              <ac:grpSpMk id="68" creationId="{60BC1EEA-066A-49BA-BA91-F65C60E849E1}"/>
            </ac:grpSpMkLst>
          </pc:grpChg>
          <pc:grpChg chg="add del mod">
            <ac:chgData name="Carrie Yemeng (Shi)" userId="c9b07cc1-9aba-426c-b85f-4585fb84bbc6" providerId="ADAL" clId="{571A5176-F359-4A92-A2AD-D73A781AE166}" dt="2022-02-22T03:36:40.283" v="2741" actId="478"/>
            <ac:grpSpMkLst>
              <pc:docMk/>
              <pc:sldMasterMk cId="1858902239" sldId="2147483659"/>
              <pc:sldLayoutMk cId="1347973057" sldId="2147483661"/>
              <ac:grpSpMk id="70" creationId="{58867609-83D2-4DB1-8559-695AA110C305}"/>
            </ac:grpSpMkLst>
          </pc:grpChg>
          <pc:grpChg chg="mod">
            <ac:chgData name="Carrie Yemeng (Shi)" userId="c9b07cc1-9aba-426c-b85f-4585fb84bbc6" providerId="ADAL" clId="{571A5176-F359-4A92-A2AD-D73A781AE166}" dt="2022-02-18T02:52:30.833" v="40"/>
            <ac:grpSpMkLst>
              <pc:docMk/>
              <pc:sldMasterMk cId="1858902239" sldId="2147483659"/>
              <pc:sldLayoutMk cId="1347973057" sldId="2147483661"/>
              <ac:grpSpMk id="71" creationId="{AADEB259-3D67-4758-80CA-C332D627D32D}"/>
            </ac:grpSpMkLst>
          </pc:grpChg>
          <pc:grpChg chg="mod">
            <ac:chgData name="Carrie Yemeng (Shi)" userId="c9b07cc1-9aba-426c-b85f-4585fb84bbc6" providerId="ADAL" clId="{571A5176-F359-4A92-A2AD-D73A781AE166}" dt="2022-02-18T02:52:30.833" v="40"/>
            <ac:grpSpMkLst>
              <pc:docMk/>
              <pc:sldMasterMk cId="1858902239" sldId="2147483659"/>
              <pc:sldLayoutMk cId="1347973057" sldId="2147483661"/>
              <ac:grpSpMk id="72" creationId="{59CCD94B-0FEC-4374-9195-58D6739C6378}"/>
            </ac:grpSpMkLst>
          </pc:grpChg>
          <pc:grpChg chg="add del mod">
            <ac:chgData name="Carrie Yemeng (Shi)" userId="c9b07cc1-9aba-426c-b85f-4585fb84bbc6" providerId="ADAL" clId="{571A5176-F359-4A92-A2AD-D73A781AE166}" dt="2022-02-18T05:20:04.963" v="1199" actId="165"/>
            <ac:grpSpMkLst>
              <pc:docMk/>
              <pc:sldMasterMk cId="1858902239" sldId="2147483659"/>
              <pc:sldLayoutMk cId="1347973057" sldId="2147483661"/>
              <ac:grpSpMk id="126" creationId="{89FB36CA-B3F3-456B-91E9-BC15F34F25A2}"/>
            </ac:grpSpMkLst>
          </pc:grpChg>
          <pc:grpChg chg="add del mod">
            <ac:chgData name="Carrie Yemeng (Shi)" userId="c9b07cc1-9aba-426c-b85f-4585fb84bbc6" providerId="ADAL" clId="{571A5176-F359-4A92-A2AD-D73A781AE166}" dt="2022-02-18T05:20:38.887" v="1205" actId="165"/>
            <ac:grpSpMkLst>
              <pc:docMk/>
              <pc:sldMasterMk cId="1858902239" sldId="2147483659"/>
              <pc:sldLayoutMk cId="1347973057" sldId="2147483661"/>
              <ac:grpSpMk id="129" creationId="{DF0EABF8-B4DD-4FB0-B381-DEFD1AA05633}"/>
            </ac:grpSpMkLst>
          </pc:grpChg>
          <pc:picChg chg="del">
            <ac:chgData name="Carrie Yemeng (Shi)" userId="c9b07cc1-9aba-426c-b85f-4585fb84bbc6" providerId="ADAL" clId="{571A5176-F359-4A92-A2AD-D73A781AE166}" dt="2022-02-18T02:51:21.153" v="21" actId="478"/>
            <ac:picMkLst>
              <pc:docMk/>
              <pc:sldMasterMk cId="1858902239" sldId="2147483659"/>
              <pc:sldLayoutMk cId="1347973057" sldId="2147483661"/>
              <ac:picMk id="12" creationId="{E819DFCD-5473-4EB2-9EC4-ADDB920DCCF3}"/>
            </ac:picMkLst>
          </pc:picChg>
        </pc:sldLayoutChg>
        <pc:sldLayoutChg chg="addSp delSp modSp mod">
          <pc:chgData name="Carrie Yemeng (Shi)" userId="c9b07cc1-9aba-426c-b85f-4585fb84bbc6" providerId="ADAL" clId="{571A5176-F359-4A92-A2AD-D73A781AE166}" dt="2022-02-22T03:36:43.922" v="2744"/>
          <pc:sldLayoutMkLst>
            <pc:docMk/>
            <pc:sldMasterMk cId="1858902239" sldId="2147483659"/>
            <pc:sldLayoutMk cId="3024149251" sldId="2147483662"/>
          </pc:sldLayoutMkLst>
          <pc:spChg chg="del mod">
            <ac:chgData name="Carrie Yemeng (Shi)" userId="c9b07cc1-9aba-426c-b85f-4585fb84bbc6" providerId="ADAL" clId="{571A5176-F359-4A92-A2AD-D73A781AE166}" dt="2022-02-22T01:14:49.148" v="2247" actId="478"/>
            <ac:spMkLst>
              <pc:docMk/>
              <pc:sldMasterMk cId="1858902239" sldId="2147483659"/>
              <pc:sldLayoutMk cId="3024149251" sldId="2147483662"/>
              <ac:spMk id="4" creationId="{8BD83910-A3F4-3E45-898F-BA026A94F468}"/>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17" creationId="{F3569559-E65A-4BB4-9C40-4C4FD83FCE86}"/>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18" creationId="{55E9F823-A430-492E-A6BC-5D1EA7FE1366}"/>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19" creationId="{90044C71-B3DD-460B-85C5-9621EDD20E38}"/>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20" creationId="{6005A163-2919-4C6E-852C-F72DDDB6C927}"/>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21" creationId="{9DC98A99-6CCD-46D7-85EA-BD788A433C6B}"/>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22" creationId="{35A2B3DE-710B-4DC9-AF1D-B22479E58FE5}"/>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23" creationId="{4D936A47-E35A-4CA2-BD92-D182CEED4CFA}"/>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24" creationId="{9DA9C1DF-A709-42A1-95ED-953A57897BC1}"/>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25" creationId="{BD4B5BA1-8006-4EB4-A8DC-D9955E894333}"/>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26" creationId="{72BCDABA-1AA3-4613-9A32-AAAF3E845A14}"/>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27" creationId="{4E9371D3-D7E3-4574-B8BF-31D638458149}"/>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28" creationId="{3D6F0A97-B3CC-472B-B599-6391FBB8B1BB}"/>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29" creationId="{3AF1415A-3418-42EB-A232-7C8895418930}"/>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30" creationId="{4D5B5FCD-961D-445E-8660-9248ADF02034}"/>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31" creationId="{8C998D8C-AAF6-4A71-800B-021537DC9B2E}"/>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32" creationId="{2CC6E31C-39C4-4BFF-947B-BBB0BB099044}"/>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33" creationId="{54AD6A23-3656-4CE2-B3A1-16BB3EAD6ABF}"/>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34" creationId="{94186A62-F0DD-49A8-92F2-5385B860784E}"/>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35" creationId="{B63D2FCB-F64C-421E-BB12-640A22B1C563}"/>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36" creationId="{A900A7E3-03AC-46C3-8229-34398910FD65}"/>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37" creationId="{7693F40B-B796-46E4-A457-F00A8F9536BF}"/>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38" creationId="{975A4083-2D27-4397-B224-752B866EFDE2}"/>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39" creationId="{CAE435D9-3BC1-400D-B942-08F99D7F0602}"/>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40" creationId="{B54CD06F-B10A-49CF-8AE1-DE6F43D81A27}"/>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41" creationId="{69E718CB-3964-4044-B811-97A2D38B3384}"/>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42" creationId="{2F565DF2-0B07-4327-BDEA-52B8B350C6F8}"/>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43" creationId="{886E9780-C683-496B-A53F-3EC061E36E14}"/>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44" creationId="{1DB708CD-03C4-43CE-935D-911E446CD65A}"/>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45" creationId="{25C080FE-BFFE-458E-A950-B30048707E53}"/>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46" creationId="{929C2F6C-2E1B-40DD-8E7B-D14642DA79F7}"/>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47" creationId="{CE42C836-6455-4877-AD4C-4FF5E0F43C15}"/>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48" creationId="{DDB4A261-2080-4EA8-93AE-B50FB84B2D4D}"/>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49" creationId="{71AEA0F7-7E18-467C-A099-187680C4C073}"/>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50" creationId="{1134698A-6A81-43DF-9DCE-44E871788928}"/>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51" creationId="{5CE1F956-9627-42A5-B119-508E7191A38E}"/>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52" creationId="{42F9A9B1-93AD-4CB8-9D54-3884A1884A36}"/>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53" creationId="{43ADE605-C8EA-4ED1-A6B6-8DAB6EAE63AF}"/>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54" creationId="{45E2693C-4054-4F68-A00D-1ECCD758F755}"/>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55" creationId="{9127BE1E-B489-40E0-8DCD-CA8A8D502174}"/>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56" creationId="{839C23C5-A80C-4B89-9296-D32694E35FA6}"/>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57" creationId="{B77148E7-AD46-4C4F-AD17-D5809C86F8AF}"/>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58" creationId="{188E11D8-011E-44A5-ADA5-2B7F0A8AB85C}"/>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59" creationId="{A2AF3F3E-C347-47A6-9083-1BE7F793DFC8}"/>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60" creationId="{3E4C8907-3C0E-43E4-AA16-FC176329A9AB}"/>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61" creationId="{7447D290-C064-49E4-8F8E-8551DE0ABA11}"/>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62" creationId="{3816CFBE-ECCA-4F86-8C8E-0A362A3A85C0}"/>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63" creationId="{4FD3F5F9-3D02-4328-8DD5-763346768979}"/>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64" creationId="{11041C56-3071-438B-AC54-183D06CF7D4F}"/>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65" creationId="{C1439BBE-A808-49FA-8B69-4F62833F66ED}"/>
            </ac:spMkLst>
          </pc:spChg>
          <pc:spChg chg="add mod">
            <ac:chgData name="Carrie Yemeng (Shi)" userId="c9b07cc1-9aba-426c-b85f-4585fb84bbc6" providerId="ADAL" clId="{571A5176-F359-4A92-A2AD-D73A781AE166}" dt="2022-02-22T01:14:56.307" v="2248"/>
            <ac:spMkLst>
              <pc:docMk/>
              <pc:sldMasterMk cId="1858902239" sldId="2147483659"/>
              <pc:sldLayoutMk cId="3024149251" sldId="2147483662"/>
              <ac:spMk id="66" creationId="{17DB451A-B4DE-42E2-88D4-D3532B97C872}"/>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66" creationId="{62DBEE46-4E86-4D1F-B308-FAA9789E93BA}"/>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67" creationId="{56308F1F-4905-4430-A8F1-D839317E4E3A}"/>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68" creationId="{174E9361-6B87-456B-B0C1-408EBD0FF2E6}"/>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69" creationId="{6A37D54E-CC32-4E19-A414-2F866DF519B3}"/>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73" creationId="{16741C62-2D92-4BA0-9349-07E3717894E7}"/>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74" creationId="{6C4676E6-CB2D-4447-BAE6-822C86BD9836}"/>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75" creationId="{F51B6F16-D574-465B-ADD6-C3403A3AACAC}"/>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76" creationId="{CA1F4A3F-97DC-457F-A38E-3FA64B18F56B}"/>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77" creationId="{BA62EED4-ECF5-4542-87CC-415A945BC9B7}"/>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78" creationId="{DD228BF3-3E76-4164-99B7-4E614F0E517E}"/>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79" creationId="{E9062A40-FC72-43E3-926A-595BDD4CEA81}"/>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80" creationId="{C9A31116-B7CC-44B3-8306-016FD530B1A6}"/>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81" creationId="{ADA930E6-3FB4-45D0-87DE-05BBA393A355}"/>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82" creationId="{0A77CFA1-5D43-43AA-88B7-417F5539DC37}"/>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83" creationId="{D1CD7AEF-6F9B-4ACF-A488-18732C934DE3}"/>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84" creationId="{CB5401A7-DA67-46C0-A7D4-CCF3EE3B1514}"/>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85" creationId="{6736704C-AE86-4DF6-87F3-D1C471142E46}"/>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86" creationId="{34688876-79E9-46D9-AA25-96B1172DE911}"/>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87" creationId="{E0BF2616-8714-415A-A5C8-9F6B27E9FBFF}"/>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88" creationId="{8AC82160-3213-4CF4-A4E2-5CC39DC704FA}"/>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89" creationId="{062914A0-66DE-4E29-BD53-77EFC6E087AB}"/>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90" creationId="{58089934-80B3-4440-9CEA-CDD024F5904E}"/>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91" creationId="{E13024AD-4158-4FBB-8A2C-E8C77F17CC36}"/>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92" creationId="{12CC0294-D441-4A2F-A1DA-3C340757A013}"/>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93" creationId="{BBFFB27C-7FD4-48A5-AA39-8FB3C0C11445}"/>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94" creationId="{D865B63A-959C-4232-98D6-EFB3A9676511}"/>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95" creationId="{DBFC5020-5D80-4671-83F7-BA962364C782}"/>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96" creationId="{0DE722AF-0128-41F3-B39D-9062D21A4233}"/>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97" creationId="{00A6CF38-3F3A-4DA4-9212-9CB6B87D4350}"/>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98" creationId="{94A70F19-8A8D-4D49-8D60-54CF9A3FBD7E}"/>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99" creationId="{24C92E6F-7C90-4C69-A6D3-36AD15F29701}"/>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100" creationId="{0F772E71-9B1C-426F-9303-1B6CFF16A43E}"/>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101" creationId="{61CAA921-CAF1-4973-B725-5767EE3A21E1}"/>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102" creationId="{F9DFF773-7137-4840-9EF7-44213BEA01DA}"/>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103" creationId="{C1DFDAD0-43FD-43BB-A359-A3028B2CC432}"/>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104" creationId="{61FF9C6B-EF2B-4EC9-B5FF-188879EFDAAB}"/>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105" creationId="{6F43E86E-506B-4530-A173-3889030C8AE6}"/>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106" creationId="{3E23CE51-4982-445F-A644-B22FC4B878E8}"/>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107" creationId="{ED06C44C-4350-4B08-88EB-5982903477B0}"/>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108" creationId="{D3386F94-0402-42A6-9958-3FD7EA58D831}"/>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109" creationId="{ED806451-85B2-4460-A00A-F9C519029427}"/>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110" creationId="{79154A29-0287-4D62-A789-E42A2C69C3B2}"/>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111" creationId="{FC00992C-5CA2-4E8F-BAEF-2AEE6B2C966A}"/>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112" creationId="{FB9D89D7-5789-45CA-90CB-0B1CED3161BD}"/>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113" creationId="{E5335025-4BF0-43E7-9E61-0CBFA2012B96}"/>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114" creationId="{0C8801CF-CAF4-4971-93EE-89BC75BCE8B2}"/>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115" creationId="{00EDCF4A-D779-4D33-B15E-19C173C113ED}"/>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116" creationId="{D9E7281C-5595-4644-992C-0204D854A005}"/>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117" creationId="{55B1465A-D891-4A11-9A4C-7CEF74002D06}"/>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118" creationId="{1944710E-41FB-4667-BC9F-89FC4DA9292C}"/>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119" creationId="{DE9A85C1-6FC4-4FC9-82F8-37FB7C610AB9}"/>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120" creationId="{A6C8C553-D03D-46BF-A854-866838B3A436}"/>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121" creationId="{E3F752B6-6553-4322-BFF6-AA05F05A95CD}"/>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122" creationId="{D52CEB39-0EE8-4CB6-B22D-1F91C55B4B3F}"/>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123" creationId="{BA5EC200-D746-4B8A-ABBB-212E57E0D75A}"/>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124" creationId="{B9CBA4C3-12AE-4DDA-B6C4-0EA974D1A368}"/>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125" creationId="{772AEE54-E71C-46D7-A2CA-798E9EDB2507}"/>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26" creationId="{9F6E1203-BF4F-4E44-A571-932CE4C7702E}"/>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27" creationId="{83FE3FA1-A590-4E6F-B16B-A5D1EB20BEFC}"/>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28" creationId="{12DA5FD6-B018-46BB-8D0C-C2EBB68F275C}"/>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29" creationId="{6E93F8F7-04CF-49E0-90E5-42533EFFF6D8}"/>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30" creationId="{24D957E4-E4FB-4248-9235-13E56FD76864}"/>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31" creationId="{CCEB49C4-79C6-431A-BFD0-B0FEE4B40DCB}"/>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32" creationId="{CA028FA2-1CAD-4F64-B238-001503C82921}"/>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33" creationId="{ABD1F400-8C51-4084-8DB3-EC2A00F706DE}"/>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34" creationId="{A6DB2E0E-76B1-401B-B83F-B8B92060FDAF}"/>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35" creationId="{2D7E1EB1-BF58-46CE-887E-1A5DD249FDC3}"/>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36" creationId="{21697217-BFBD-4906-AE28-37922A4C44D5}"/>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37" creationId="{83894238-ABA1-4D12-AB76-A1AF08D32BBB}"/>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38" creationId="{3C376E28-D7D4-46A0-B559-261EEC3240FB}"/>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39" creationId="{15234FCC-D3E7-42F2-8A78-70EF55DA0C6F}"/>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40" creationId="{7EC00B0C-031B-4E3D-A292-A27D57209B5C}"/>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41" creationId="{9F94CBE6-F2D0-40EA-BC09-1DF2051F6A73}"/>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42" creationId="{3AFDA4A2-82B3-4D4B-835E-3D129BED6A9C}"/>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43" creationId="{6F1A50B2-EB73-43D2-8B27-E5B280D82898}"/>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44" creationId="{70477E0E-BDD4-498E-B5DC-F5D1380D37E8}"/>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45" creationId="{EFDED2A7-6E0D-46D6-B9BD-E5E48C78157B}"/>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46" creationId="{0A74881E-01B4-4182-95BA-B4C35CA70EDF}"/>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47" creationId="{77AB7D8D-50D4-404C-BAC3-9D1C883E9ACD}"/>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48" creationId="{6D3887E8-1212-4533-BDBC-A084C1280B23}"/>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49" creationId="{C2028BB7-4D2E-45A7-BEE3-C5068F232CC8}"/>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50" creationId="{007318BF-2284-460A-9266-EB7CFA7ED534}"/>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51" creationId="{384DBEC6-9BA4-4E37-89B3-FA2114C4B23C}"/>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52" creationId="{C536D183-417D-4811-8615-FEF6ABD70B16}"/>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53" creationId="{E5A914B2-1F9C-40D8-A0FD-FB3A66F681BF}"/>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54" creationId="{2874783A-5500-49CC-876A-0733B38F4E65}"/>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55" creationId="{012A35AA-3E7F-4DA1-962F-D1318D4AAAD6}"/>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56" creationId="{D5291512-40BA-4B88-985B-B7C2A0D6C4D7}"/>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57" creationId="{15A89B62-A797-4DC4-A8F6-435DBC0C89B3}"/>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58" creationId="{79DCD8AC-237E-4111-93A9-13EE3C000FD6}"/>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59" creationId="{C1BB7A6B-F1EF-4E6F-8174-2AC53933B3C8}"/>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60" creationId="{99CD7DFB-C0CB-4C7B-BE57-10F1B5B41F1C}"/>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61" creationId="{A5AA927D-D59D-40BA-841A-DF05ED867AA7}"/>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62" creationId="{AC4A6BFE-066F-4912-95D1-1F7307042574}"/>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63" creationId="{D0A9341D-2037-4981-A9BD-77156A07F76D}"/>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64" creationId="{9910FF51-C107-45E5-A8CB-CB65CE8DF44B}"/>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65" creationId="{B3A59A08-7F13-4585-9C11-F5598E5D7D34}"/>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66" creationId="{7930B354-6096-4A7B-99C4-D815F6FF7E68}"/>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67" creationId="{AF723E73-26AB-4BD4-AF09-DE3102C54518}"/>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68" creationId="{D864F109-2ACB-43EF-9392-045CE0A243D2}"/>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69" creationId="{31498D31-C071-4D04-89CC-12D7E6192177}"/>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70" creationId="{931A03E2-A2F7-433A-A093-F04F485F90FE}"/>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71" creationId="{CD0BA09B-E057-45B3-9035-6E3A919259D1}"/>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72" creationId="{979B3ED8-7AF1-43D3-AD16-0A711871305C}"/>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73" creationId="{CDDB6CFC-B2FD-4473-92D7-74A9DDE31676}"/>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74" creationId="{4801D1A2-09CC-4EFF-A822-E14C08CB48B7}"/>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75" creationId="{EC74C796-E345-4DB2-9959-19726BF179A8}"/>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76" creationId="{FCE3527B-72D6-4C00-B863-0CB52270C847}"/>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77" creationId="{1DA6CD4A-3465-4AF2-9072-DFF45B28E1A2}"/>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78" creationId="{1EE360A1-2213-4611-8858-6FDDB4BCE7A5}"/>
            </ac:spMkLst>
          </pc:spChg>
          <pc:grpChg chg="add del mod">
            <ac:chgData name="Carrie Yemeng (Shi)" userId="c9b07cc1-9aba-426c-b85f-4585fb84bbc6" providerId="ADAL" clId="{571A5176-F359-4A92-A2AD-D73A781AE166}" dt="2022-02-18T02:52:50.123" v="43" actId="478"/>
            <ac:grpSpMkLst>
              <pc:docMk/>
              <pc:sldMasterMk cId="1858902239" sldId="2147483659"/>
              <pc:sldLayoutMk cId="3024149251" sldId="2147483662"/>
              <ac:grpSpMk id="14" creationId="{7C0FD6C4-1F3F-4E57-B022-174726D10332}"/>
            </ac:grpSpMkLst>
          </pc:grpChg>
          <pc:grpChg chg="mod">
            <ac:chgData name="Carrie Yemeng (Shi)" userId="c9b07cc1-9aba-426c-b85f-4585fb84bbc6" providerId="ADAL" clId="{571A5176-F359-4A92-A2AD-D73A781AE166}" dt="2022-02-18T02:51:34.550" v="24"/>
            <ac:grpSpMkLst>
              <pc:docMk/>
              <pc:sldMasterMk cId="1858902239" sldId="2147483659"/>
              <pc:sldLayoutMk cId="3024149251" sldId="2147483662"/>
              <ac:grpSpMk id="15" creationId="{ECFF0E49-ACB0-47B7-8CD0-B3450283E98E}"/>
            </ac:grpSpMkLst>
          </pc:grpChg>
          <pc:grpChg chg="mod">
            <ac:chgData name="Carrie Yemeng (Shi)" userId="c9b07cc1-9aba-426c-b85f-4585fb84bbc6" providerId="ADAL" clId="{571A5176-F359-4A92-A2AD-D73A781AE166}" dt="2022-02-18T02:51:34.550" v="24"/>
            <ac:grpSpMkLst>
              <pc:docMk/>
              <pc:sldMasterMk cId="1858902239" sldId="2147483659"/>
              <pc:sldLayoutMk cId="3024149251" sldId="2147483662"/>
              <ac:grpSpMk id="16" creationId="{66208264-EB9B-490E-9A59-89BA9E2BE046}"/>
            </ac:grpSpMkLst>
          </pc:grpChg>
          <pc:grpChg chg="add mod">
            <ac:chgData name="Carrie Yemeng (Shi)" userId="c9b07cc1-9aba-426c-b85f-4585fb84bbc6" providerId="ADAL" clId="{571A5176-F359-4A92-A2AD-D73A781AE166}" dt="2022-02-22T03:36:43.922" v="2744"/>
            <ac:grpSpMkLst>
              <pc:docMk/>
              <pc:sldMasterMk cId="1858902239" sldId="2147483659"/>
              <pc:sldLayoutMk cId="3024149251" sldId="2147483662"/>
              <ac:grpSpMk id="67" creationId="{9AE6D761-C087-44BD-ADC4-61B382CD9E71}"/>
            </ac:grpSpMkLst>
          </pc:grpChg>
          <pc:grpChg chg="mod">
            <ac:chgData name="Carrie Yemeng (Shi)" userId="c9b07cc1-9aba-426c-b85f-4585fb84bbc6" providerId="ADAL" clId="{571A5176-F359-4A92-A2AD-D73A781AE166}" dt="2022-02-22T03:36:43.922" v="2744"/>
            <ac:grpSpMkLst>
              <pc:docMk/>
              <pc:sldMasterMk cId="1858902239" sldId="2147483659"/>
              <pc:sldLayoutMk cId="3024149251" sldId="2147483662"/>
              <ac:grpSpMk id="68" creationId="{E3B90365-2625-47FE-9539-D436CB09AA83}"/>
            </ac:grpSpMkLst>
          </pc:grpChg>
          <pc:grpChg chg="mod">
            <ac:chgData name="Carrie Yemeng (Shi)" userId="c9b07cc1-9aba-426c-b85f-4585fb84bbc6" providerId="ADAL" clId="{571A5176-F359-4A92-A2AD-D73A781AE166}" dt="2022-02-22T03:36:43.922" v="2744"/>
            <ac:grpSpMkLst>
              <pc:docMk/>
              <pc:sldMasterMk cId="1858902239" sldId="2147483659"/>
              <pc:sldLayoutMk cId="3024149251" sldId="2147483662"/>
              <ac:grpSpMk id="69" creationId="{77FD2AB4-1EF2-43EE-8DD8-1D6DCE25CD7B}"/>
            </ac:grpSpMkLst>
          </pc:grpChg>
          <pc:grpChg chg="add del mod">
            <ac:chgData name="Carrie Yemeng (Shi)" userId="c9b07cc1-9aba-426c-b85f-4585fb84bbc6" providerId="ADAL" clId="{571A5176-F359-4A92-A2AD-D73A781AE166}" dt="2022-02-22T03:36:43.572" v="2743" actId="478"/>
            <ac:grpSpMkLst>
              <pc:docMk/>
              <pc:sldMasterMk cId="1858902239" sldId="2147483659"/>
              <pc:sldLayoutMk cId="3024149251" sldId="2147483662"/>
              <ac:grpSpMk id="70" creationId="{6BC0EBFE-18D5-41A3-91DE-39CB02688A5E}"/>
            </ac:grpSpMkLst>
          </pc:grpChg>
          <pc:grpChg chg="mod">
            <ac:chgData name="Carrie Yemeng (Shi)" userId="c9b07cc1-9aba-426c-b85f-4585fb84bbc6" providerId="ADAL" clId="{571A5176-F359-4A92-A2AD-D73A781AE166}" dt="2022-02-18T02:52:56.928" v="45"/>
            <ac:grpSpMkLst>
              <pc:docMk/>
              <pc:sldMasterMk cId="1858902239" sldId="2147483659"/>
              <pc:sldLayoutMk cId="3024149251" sldId="2147483662"/>
              <ac:grpSpMk id="71" creationId="{7ECAE4A4-34DE-43DA-81F5-C0A9A3CD2617}"/>
            </ac:grpSpMkLst>
          </pc:grpChg>
          <pc:grpChg chg="mod">
            <ac:chgData name="Carrie Yemeng (Shi)" userId="c9b07cc1-9aba-426c-b85f-4585fb84bbc6" providerId="ADAL" clId="{571A5176-F359-4A92-A2AD-D73A781AE166}" dt="2022-02-18T02:52:56.928" v="45"/>
            <ac:grpSpMkLst>
              <pc:docMk/>
              <pc:sldMasterMk cId="1858902239" sldId="2147483659"/>
              <pc:sldLayoutMk cId="3024149251" sldId="2147483662"/>
              <ac:grpSpMk id="72" creationId="{6A46BE0B-3611-4A0D-9E6B-E43625C99C5B}"/>
            </ac:grpSpMkLst>
          </pc:grpChg>
          <pc:picChg chg="del">
            <ac:chgData name="Carrie Yemeng (Shi)" userId="c9b07cc1-9aba-426c-b85f-4585fb84bbc6" providerId="ADAL" clId="{571A5176-F359-4A92-A2AD-D73A781AE166}" dt="2022-02-18T02:51:34.097" v="23" actId="478"/>
            <ac:picMkLst>
              <pc:docMk/>
              <pc:sldMasterMk cId="1858902239" sldId="2147483659"/>
              <pc:sldLayoutMk cId="3024149251" sldId="2147483662"/>
              <ac:picMk id="12" creationId="{2A41B823-7339-4BEF-80FB-0FE808A54A8F}"/>
            </ac:picMkLst>
          </pc:picChg>
        </pc:sldLayoutChg>
        <pc:sldLayoutChg chg="addSp delSp modSp mod">
          <pc:chgData name="Carrie Yemeng (Shi)" userId="c9b07cc1-9aba-426c-b85f-4585fb84bbc6" providerId="ADAL" clId="{571A5176-F359-4A92-A2AD-D73A781AE166}" dt="2022-02-22T01:18:21.869" v="2283"/>
          <pc:sldLayoutMkLst>
            <pc:docMk/>
            <pc:sldMasterMk cId="1858902239" sldId="2147483659"/>
            <pc:sldLayoutMk cId="3223882641" sldId="2147483664"/>
          </pc:sldLayoutMkLst>
          <pc:spChg chg="add mod">
            <ac:chgData name="Carrie Yemeng (Shi)" userId="c9b07cc1-9aba-426c-b85f-4585fb84bbc6" providerId="ADAL" clId="{571A5176-F359-4A92-A2AD-D73A781AE166}" dt="2022-02-22T01:18:21.869" v="2283"/>
            <ac:spMkLst>
              <pc:docMk/>
              <pc:sldMasterMk cId="1858902239" sldId="2147483659"/>
              <pc:sldLayoutMk cId="3223882641" sldId="2147483664"/>
              <ac:spMk id="2" creationId="{CF64A923-F263-431A-8EE1-465AA7B539F4}"/>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5" creationId="{9BD8EC81-6EAC-455B-BFA7-C0EA5C200DCB}"/>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6" creationId="{6CC2157B-656D-4906-AFC8-91C64B22F953}"/>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7" creationId="{F49389E0-2AFC-4073-8ED9-7564AC88F05D}"/>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8" creationId="{B9370612-437C-4919-9796-E6D56337CC9A}"/>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9" creationId="{8F29D1C2-E534-42F4-933F-F2C5FE631D6D}"/>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10" creationId="{A9EB479C-91CD-4B47-8BBC-7060DAD75FE7}"/>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11" creationId="{F82896AD-147C-410D-8952-C2FF1B9C3839}"/>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12" creationId="{2A5B6074-9C1C-4D52-B307-62CC7B654A91}"/>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13" creationId="{AF37C7C5-75A9-4D00-ACD0-D68F9CA98C66}"/>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14" creationId="{DC58E6C5-A4CA-4522-8BA9-70D1A3785C9B}"/>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15" creationId="{38BAD28C-620C-42C2-BAB9-E63825F91CBC}"/>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16" creationId="{8B90751F-878A-49CC-9FF4-401918466C13}"/>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17" creationId="{ED4B177D-64D0-4B21-8261-FDA81906E992}"/>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18" creationId="{EF3E6D2F-4A46-4454-A557-CBAB6DCE4CDB}"/>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19" creationId="{D5169857-3A76-470B-8E33-40B4EEEDD1D6}"/>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20" creationId="{B0177CC0-6026-4659-A98F-66F83412659A}"/>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21" creationId="{0159E1C2-FFDE-419B-98E4-CA8A760A0FC3}"/>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22" creationId="{C6A7E77B-16C5-4F93-BE69-5C3B079590FF}"/>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23" creationId="{25D2BF11-4821-474F-AAF1-A50774E26E73}"/>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24" creationId="{9835C877-C32C-4E3E-840A-A18E325F6A5F}"/>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25" creationId="{CC87A026-98BA-44CD-8094-1AE7913FDC19}"/>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26" creationId="{D7ED421B-94AA-46DC-8C5C-37E81114B0D4}"/>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27" creationId="{FDE46E66-B331-4C70-B354-51F32917E30E}"/>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28" creationId="{475EEBF7-2E9B-4C3B-9A83-10FDF9308D7F}"/>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29" creationId="{C19FFC4F-F497-413B-8AFD-213F003207C5}"/>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30" creationId="{5DC58F2F-7E8C-43C0-8839-F9ACFE41F53F}"/>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31" creationId="{F7F88EED-0489-46F4-AD21-D64F9B3D0356}"/>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32" creationId="{254382F9-B4E8-4093-9E81-4FCE3EBCF47B}"/>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33" creationId="{C736BD98-54C0-44B3-B686-0DCA6601880A}"/>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34" creationId="{9B486486-F38D-4337-98D0-653ED32D5C98}"/>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35" creationId="{36CCD20F-BB46-42D4-8411-00B1731F247B}"/>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36" creationId="{12C7BD63-238A-49FE-A92C-99D75E41F189}"/>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37" creationId="{D107F4FA-A606-4B2F-B22B-BD248C1CC4C6}"/>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38" creationId="{234BFB84-2DB4-4C12-A291-1F0E93E88F05}"/>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39" creationId="{E73637E6-7FD2-467E-99C2-3C2FFB227B60}"/>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40" creationId="{1D90236D-116C-472F-B7B0-8FA9B2FA256F}"/>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41" creationId="{4DC59B41-A022-4723-A492-B5BDDAF690A1}"/>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42" creationId="{B05EB9F1-6E69-4361-ADDD-EB3876E1AE8B}"/>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43" creationId="{C29A1AAD-0D69-4E8F-A9CF-0EE1892AC200}"/>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44" creationId="{8A67E882-5C4B-4A51-B714-6CE4F34108DE}"/>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45" creationId="{A56CFD34-2E9C-4B41-AEF6-469A33F1B32A}"/>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46" creationId="{F24F741A-19B0-445B-90C7-B66F88268E38}"/>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47" creationId="{DDBC8FB4-0618-47E0-AD9B-F5AD60D08C14}"/>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48" creationId="{72E5F4AF-5E71-40AA-82AF-63CD830E16C0}"/>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49" creationId="{87FFD3BC-AC8D-49FD-8BB0-1BC4BE26763C}"/>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50" creationId="{05DE9CDB-9AEE-4332-8EBA-C2ACAF3B50F4}"/>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51" creationId="{D3F74B75-58D3-4371-9641-1C62DD7EE1B1}"/>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52" creationId="{7455DDB7-C85A-44BD-8D5C-4D0DF32DA029}"/>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53" creationId="{7E06323B-4877-4F10-A05B-7BD1D8934200}"/>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54" creationId="{79851530-BC5D-4993-B80A-C8D960246497}"/>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55" creationId="{03A7C30E-1306-41D7-B5F8-74E7E9558412}"/>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56" creationId="{AB3B7241-A228-4BC3-9E12-56E44DA36C2E}"/>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57" creationId="{155E8732-6CEE-4EF2-99D1-8D1FD710F02F}"/>
            </ac:spMkLst>
          </pc:spChg>
          <pc:grpChg chg="add del mod">
            <ac:chgData name="Carrie Yemeng (Shi)" userId="c9b07cc1-9aba-426c-b85f-4585fb84bbc6" providerId="ADAL" clId="{571A5176-F359-4A92-A2AD-D73A781AE166}" dt="2022-02-18T02:53:35.722" v="49" actId="478"/>
            <ac:grpSpMkLst>
              <pc:docMk/>
              <pc:sldMasterMk cId="1858902239" sldId="2147483659"/>
              <pc:sldLayoutMk cId="3223882641" sldId="2147483664"/>
              <ac:grpSpMk id="2" creationId="{05CF61F0-8CF0-4378-A0D3-CFCA34EE9E07}"/>
            </ac:grpSpMkLst>
          </pc:grpChg>
          <pc:grpChg chg="mod">
            <ac:chgData name="Carrie Yemeng (Shi)" userId="c9b07cc1-9aba-426c-b85f-4585fb84bbc6" providerId="ADAL" clId="{571A5176-F359-4A92-A2AD-D73A781AE166}" dt="2022-02-18T02:53:09.569" v="46"/>
            <ac:grpSpMkLst>
              <pc:docMk/>
              <pc:sldMasterMk cId="1858902239" sldId="2147483659"/>
              <pc:sldLayoutMk cId="3223882641" sldId="2147483664"/>
              <ac:grpSpMk id="3" creationId="{3CE144D7-3AFA-422C-A834-57B5DC2541E1}"/>
            </ac:grpSpMkLst>
          </pc:grpChg>
          <pc:grpChg chg="mod">
            <ac:chgData name="Carrie Yemeng (Shi)" userId="c9b07cc1-9aba-426c-b85f-4585fb84bbc6" providerId="ADAL" clId="{571A5176-F359-4A92-A2AD-D73A781AE166}" dt="2022-02-18T02:53:09.569" v="46"/>
            <ac:grpSpMkLst>
              <pc:docMk/>
              <pc:sldMasterMk cId="1858902239" sldId="2147483659"/>
              <pc:sldLayoutMk cId="3223882641" sldId="2147483664"/>
              <ac:grpSpMk id="4" creationId="{DFEA2736-E7C2-4C36-B81C-EFF9175140B0}"/>
            </ac:grpSpMkLst>
          </pc:grpChg>
        </pc:sldLayoutChg>
      </pc:sldMasterChg>
      <pc:sldMasterChg chg="addSp delSp modSp add mod addSldLayout modSldLayout">
        <pc:chgData name="Carrie Yemeng (Shi)" userId="c9b07cc1-9aba-426c-b85f-4585fb84bbc6" providerId="ADAL" clId="{571A5176-F359-4A92-A2AD-D73A781AE166}" dt="2022-02-22T03:36:15.762" v="2738"/>
        <pc:sldMasterMkLst>
          <pc:docMk/>
          <pc:sldMasterMk cId="3473329301" sldId="2147483665"/>
        </pc:sldMasterMkLst>
        <pc:spChg chg="del mod">
          <ac:chgData name="Carrie Yemeng (Shi)" userId="c9b07cc1-9aba-426c-b85f-4585fb84bbc6" providerId="ADAL" clId="{571A5176-F359-4A92-A2AD-D73A781AE166}" dt="2022-02-22T01:15:06.443" v="2250" actId="478"/>
          <ac:spMkLst>
            <pc:docMk/>
            <pc:sldMasterMk cId="3473329301" sldId="2147483665"/>
            <ac:spMk id="5" creationId="{97A08408-73C0-F740-B7ED-AE33F735C53E}"/>
          </ac:spMkLst>
        </pc:spChg>
        <pc:spChg chg="add del mod">
          <ac:chgData name="Carrie Yemeng (Shi)" userId="c9b07cc1-9aba-426c-b85f-4585fb84bbc6" providerId="ADAL" clId="{571A5176-F359-4A92-A2AD-D73A781AE166}" dt="2022-02-22T01:20:59.588" v="2309" actId="478"/>
          <ac:spMkLst>
            <pc:docMk/>
            <pc:sldMasterMk cId="3473329301" sldId="2147483665"/>
            <ac:spMk id="6" creationId="{77F56A66-889C-437B-8EF1-DD80B6030A9E}"/>
          </ac:spMkLst>
        </pc:spChg>
        <pc:sldLayoutChg chg="addSp delSp modSp add mod replId">
          <pc:chgData name="Carrie Yemeng (Shi)" userId="c9b07cc1-9aba-426c-b85f-4585fb84bbc6" providerId="ADAL" clId="{571A5176-F359-4A92-A2AD-D73A781AE166}" dt="2022-02-22T03:36:15.762" v="2738"/>
          <pc:sldLayoutMkLst>
            <pc:docMk/>
            <pc:sldMasterMk cId="3473329301" sldId="2147483665"/>
            <pc:sldLayoutMk cId="1390549028" sldId="2147483666"/>
          </pc:sldLayoutMkLst>
          <pc:spChg chg="mod">
            <ac:chgData name="Carrie Yemeng (Shi)" userId="c9b07cc1-9aba-426c-b85f-4585fb84bbc6" providerId="ADAL" clId="{571A5176-F359-4A92-A2AD-D73A781AE166}" dt="2022-02-18T04:25:44.137" v="352" actId="1076"/>
            <ac:spMkLst>
              <pc:docMk/>
              <pc:sldMasterMk cId="3473329301" sldId="2147483665"/>
              <pc:sldLayoutMk cId="1390549028" sldId="2147483666"/>
              <ac:spMk id="3" creationId="{3E24C2B3-A907-EA40-8D9C-D6FAB6626CFB}"/>
            </ac:spMkLst>
          </pc:spChg>
          <pc:spChg chg="del mod">
            <ac:chgData name="Carrie Yemeng (Shi)" userId="c9b07cc1-9aba-426c-b85f-4585fb84bbc6" providerId="ADAL" clId="{571A5176-F359-4A92-A2AD-D73A781AE166}" dt="2022-02-22T01:15:18.092" v="2252" actId="478"/>
            <ac:spMkLst>
              <pc:docMk/>
              <pc:sldMasterMk cId="3473329301" sldId="2147483665"/>
              <pc:sldLayoutMk cId="1390549028" sldId="2147483666"/>
              <ac:spMk id="5" creationId="{026BB517-1BFB-214D-9151-882B3B1FF404}"/>
            </ac:spMkLst>
          </pc:spChg>
          <pc:spChg chg="mod">
            <ac:chgData name="Carrie Yemeng (Shi)" userId="c9b07cc1-9aba-426c-b85f-4585fb84bbc6" providerId="ADAL" clId="{571A5176-F359-4A92-A2AD-D73A781AE166}" dt="2022-02-18T02:55:32.267" v="52" actId="207"/>
            <ac:spMkLst>
              <pc:docMk/>
              <pc:sldMasterMk cId="3473329301" sldId="2147483665"/>
              <pc:sldLayoutMk cId="1390549028" sldId="2147483666"/>
              <ac:spMk id="7" creationId="{760D21C9-498F-42AD-93F8-8C7E0281950B}"/>
            </ac:spMkLst>
          </pc:spChg>
          <pc:spChg chg="mod topLvl">
            <ac:chgData name="Carrie Yemeng (Shi)" userId="c9b07cc1-9aba-426c-b85f-4585fb84bbc6" providerId="ADAL" clId="{571A5176-F359-4A92-A2AD-D73A781AE166}" dt="2022-02-18T04:27:11.129" v="370" actId="164"/>
            <ac:spMkLst>
              <pc:docMk/>
              <pc:sldMasterMk cId="3473329301" sldId="2147483665"/>
              <pc:sldLayoutMk cId="1390549028" sldId="2147483666"/>
              <ac:spMk id="10" creationId="{0D7E46F6-9B78-4DF6-BB03-23A0E23FDD14}"/>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11" creationId="{5020F508-0EC9-45DE-857F-E3253B4E3F52}"/>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12" creationId="{E995ED42-4495-403B-9E5A-D703927D0F5B}"/>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13" creationId="{97653A44-8AAD-480B-ABC4-8936F08AA964}"/>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14" creationId="{EBC09571-AE5C-4FEE-91DE-199F16344954}"/>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15" creationId="{5D985A98-70C1-481C-B227-9C3899896C63}"/>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16" creationId="{389B08C8-655B-4314-BB83-BB0B529F6970}"/>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17" creationId="{84E1229E-8AF0-4840-9684-4BED0E7D8FBE}"/>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18" creationId="{26C3167B-E294-4277-AFF0-07B88B327FF7}"/>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19" creationId="{414EE9F9-247C-4370-B0A6-5C694B1592E7}"/>
            </ac:spMkLst>
          </pc:spChg>
          <pc:spChg chg="add mod">
            <ac:chgData name="Carrie Yemeng (Shi)" userId="c9b07cc1-9aba-426c-b85f-4585fb84bbc6" providerId="ADAL" clId="{571A5176-F359-4A92-A2AD-D73A781AE166}" dt="2022-02-22T01:20:15.356" v="2304"/>
            <ac:spMkLst>
              <pc:docMk/>
              <pc:sldMasterMk cId="3473329301" sldId="2147483665"/>
              <pc:sldLayoutMk cId="1390549028" sldId="2147483666"/>
              <ac:spMk id="20" creationId="{1E65AA40-0EE8-482D-BAEC-2C63A5DCD178}"/>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20" creationId="{56B4D0DD-385D-436C-AFA1-72A4E3AA37A1}"/>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21" creationId="{4E129CDB-E645-4B06-B8C6-621D2C17BFDB}"/>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22" creationId="{4C39A16B-2C73-48F5-9A43-51D762AD745E}"/>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23" creationId="{D0DC684C-A7D8-47D3-BE85-68852F392FC6}"/>
            </ac:spMkLst>
          </pc:spChg>
          <pc:spChg chg="mod">
            <ac:chgData name="Carrie Yemeng (Shi)" userId="c9b07cc1-9aba-426c-b85f-4585fb84bbc6" providerId="ADAL" clId="{571A5176-F359-4A92-A2AD-D73A781AE166}" dt="2022-02-22T03:36:15.762" v="2738"/>
            <ac:spMkLst>
              <pc:docMk/>
              <pc:sldMasterMk cId="3473329301" sldId="2147483665"/>
              <pc:sldLayoutMk cId="1390549028" sldId="2147483666"/>
              <ac:spMk id="23" creationId="{E0EF4301-8A33-4CF2-8512-39C4D67C68F0}"/>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24" creationId="{2A97A546-4105-4130-BB25-275B73F94DB2}"/>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25" creationId="{91CA8BAC-CA7D-410D-89EA-FDFB8D4E9C34}"/>
            </ac:spMkLst>
          </pc:spChg>
          <pc:spChg chg="mod">
            <ac:chgData name="Carrie Yemeng (Shi)" userId="c9b07cc1-9aba-426c-b85f-4585fb84bbc6" providerId="ADAL" clId="{571A5176-F359-4A92-A2AD-D73A781AE166}" dt="2022-02-22T03:36:15.762" v="2738"/>
            <ac:spMkLst>
              <pc:docMk/>
              <pc:sldMasterMk cId="3473329301" sldId="2147483665"/>
              <pc:sldLayoutMk cId="1390549028" sldId="2147483666"/>
              <ac:spMk id="25" creationId="{DEEC130D-B5ED-4D91-BEFA-5F2310870ECE}"/>
            </ac:spMkLst>
          </pc:spChg>
          <pc:spChg chg="mod">
            <ac:chgData name="Carrie Yemeng (Shi)" userId="c9b07cc1-9aba-426c-b85f-4585fb84bbc6" providerId="ADAL" clId="{571A5176-F359-4A92-A2AD-D73A781AE166}" dt="2022-02-22T03:36:15.762" v="2738"/>
            <ac:spMkLst>
              <pc:docMk/>
              <pc:sldMasterMk cId="3473329301" sldId="2147483665"/>
              <pc:sldLayoutMk cId="1390549028" sldId="2147483666"/>
              <ac:spMk id="26" creationId="{59D377A3-543D-4C51-ADD9-AE21D8E09640}"/>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26" creationId="{AE5F758F-F6EF-40EB-9436-A0E4B1333158}"/>
            </ac:spMkLst>
          </pc:spChg>
          <pc:spChg chg="mod">
            <ac:chgData name="Carrie Yemeng (Shi)" userId="c9b07cc1-9aba-426c-b85f-4585fb84bbc6" providerId="ADAL" clId="{571A5176-F359-4A92-A2AD-D73A781AE166}" dt="2022-02-22T03:36:15.762" v="2738"/>
            <ac:spMkLst>
              <pc:docMk/>
              <pc:sldMasterMk cId="3473329301" sldId="2147483665"/>
              <pc:sldLayoutMk cId="1390549028" sldId="2147483666"/>
              <ac:spMk id="27" creationId="{4C547CA5-A162-4964-857E-C8241EC7B769}"/>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27" creationId="{F320D52B-4812-4516-8054-D90283ACFFF4}"/>
            </ac:spMkLst>
          </pc:spChg>
          <pc:spChg chg="mod">
            <ac:chgData name="Carrie Yemeng (Shi)" userId="c9b07cc1-9aba-426c-b85f-4585fb84bbc6" providerId="ADAL" clId="{571A5176-F359-4A92-A2AD-D73A781AE166}" dt="2022-02-22T03:36:15.762" v="2738"/>
            <ac:spMkLst>
              <pc:docMk/>
              <pc:sldMasterMk cId="3473329301" sldId="2147483665"/>
              <pc:sldLayoutMk cId="1390549028" sldId="2147483666"/>
              <ac:spMk id="28" creationId="{23DDD007-23F7-40BA-A220-207CD0B222C3}"/>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28" creationId="{317801D1-1070-4631-ADBA-D6E96B1BE93E}"/>
            </ac:spMkLst>
          </pc:spChg>
          <pc:spChg chg="mod">
            <ac:chgData name="Carrie Yemeng (Shi)" userId="c9b07cc1-9aba-426c-b85f-4585fb84bbc6" providerId="ADAL" clId="{571A5176-F359-4A92-A2AD-D73A781AE166}" dt="2022-02-22T03:36:15.762" v="2738"/>
            <ac:spMkLst>
              <pc:docMk/>
              <pc:sldMasterMk cId="3473329301" sldId="2147483665"/>
              <pc:sldLayoutMk cId="1390549028" sldId="2147483666"/>
              <ac:spMk id="29" creationId="{81CE78A3-A862-464F-8D72-8123B8270F99}"/>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29" creationId="{A5225234-A690-44AA-B461-B70258ED1BD3}"/>
            </ac:spMkLst>
          </pc:spChg>
          <pc:spChg chg="mod">
            <ac:chgData name="Carrie Yemeng (Shi)" userId="c9b07cc1-9aba-426c-b85f-4585fb84bbc6" providerId="ADAL" clId="{571A5176-F359-4A92-A2AD-D73A781AE166}" dt="2022-02-22T03:36:15.762" v="2738"/>
            <ac:spMkLst>
              <pc:docMk/>
              <pc:sldMasterMk cId="3473329301" sldId="2147483665"/>
              <pc:sldLayoutMk cId="1390549028" sldId="2147483666"/>
              <ac:spMk id="30" creationId="{1C75F226-6539-4F06-A786-42FE4042FC54}"/>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30" creationId="{E1FB1BEE-A267-4F25-ACF3-323788F6FDE7}"/>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31" creationId="{87F87ADD-156F-429B-ADC5-0B48F3C77087}"/>
            </ac:spMkLst>
          </pc:spChg>
          <pc:spChg chg="mod">
            <ac:chgData name="Carrie Yemeng (Shi)" userId="c9b07cc1-9aba-426c-b85f-4585fb84bbc6" providerId="ADAL" clId="{571A5176-F359-4A92-A2AD-D73A781AE166}" dt="2022-02-22T03:36:15.762" v="2738"/>
            <ac:spMkLst>
              <pc:docMk/>
              <pc:sldMasterMk cId="3473329301" sldId="2147483665"/>
              <pc:sldLayoutMk cId="1390549028" sldId="2147483666"/>
              <ac:spMk id="31" creationId="{A9CC0D46-1164-4E66-BAE4-DD9458AB541A}"/>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32" creationId="{78A45C84-32AE-4528-B010-9367FFCD1422}"/>
            </ac:spMkLst>
          </pc:spChg>
          <pc:spChg chg="mod">
            <ac:chgData name="Carrie Yemeng (Shi)" userId="c9b07cc1-9aba-426c-b85f-4585fb84bbc6" providerId="ADAL" clId="{571A5176-F359-4A92-A2AD-D73A781AE166}" dt="2022-02-22T03:36:15.762" v="2738"/>
            <ac:spMkLst>
              <pc:docMk/>
              <pc:sldMasterMk cId="3473329301" sldId="2147483665"/>
              <pc:sldLayoutMk cId="1390549028" sldId="2147483666"/>
              <ac:spMk id="32" creationId="{8712B419-5F3F-413F-AD25-8167BC8390AF}"/>
            </ac:spMkLst>
          </pc:spChg>
          <pc:spChg chg="mod">
            <ac:chgData name="Carrie Yemeng (Shi)" userId="c9b07cc1-9aba-426c-b85f-4585fb84bbc6" providerId="ADAL" clId="{571A5176-F359-4A92-A2AD-D73A781AE166}" dt="2022-02-22T03:36:15.762" v="2738"/>
            <ac:spMkLst>
              <pc:docMk/>
              <pc:sldMasterMk cId="3473329301" sldId="2147483665"/>
              <pc:sldLayoutMk cId="1390549028" sldId="2147483666"/>
              <ac:spMk id="33" creationId="{29809F75-A9F1-403E-A821-9323360800F5}"/>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33" creationId="{2F9BF8A6-E040-4D7C-912C-6C0BB2476222}"/>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34" creationId="{23479603-ECF8-4C00-B99F-518248FA58C4}"/>
            </ac:spMkLst>
          </pc:spChg>
          <pc:spChg chg="mod">
            <ac:chgData name="Carrie Yemeng (Shi)" userId="c9b07cc1-9aba-426c-b85f-4585fb84bbc6" providerId="ADAL" clId="{571A5176-F359-4A92-A2AD-D73A781AE166}" dt="2022-02-22T03:36:15.762" v="2738"/>
            <ac:spMkLst>
              <pc:docMk/>
              <pc:sldMasterMk cId="3473329301" sldId="2147483665"/>
              <pc:sldLayoutMk cId="1390549028" sldId="2147483666"/>
              <ac:spMk id="34" creationId="{BC738229-E941-40A7-93EC-D413AA98BBBD}"/>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35" creationId="{C6CD9617-5BBD-4546-A3A3-F9FB7E545E86}"/>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36" creationId="{51986BCC-6916-40F7-AB6F-F270F3AE23B1}"/>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37" creationId="{F2871F7B-A110-4E47-B8F4-240257FEB9E6}"/>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38" creationId="{69D9D4CD-D10B-4AEF-98C6-741BE37A6ADF}"/>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39" creationId="{2BA58061-4EED-42C4-A969-624BBAD312CB}"/>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40" creationId="{92FAF5D5-8427-40F9-8D92-FDDF0571C698}"/>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41" creationId="{D5BE6BC8-B53E-41B5-87FA-CD481C4BFC50}"/>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42" creationId="{4705FD60-ADDC-409F-97F6-3FC571BA0985}"/>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43" creationId="{14FA5346-C92D-48A6-BAD4-29FD7E1CB6B9}"/>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44" creationId="{B94E2220-35C2-48FB-92B6-1E937DF962C9}"/>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45" creationId="{4D81362C-0C08-462A-8DB5-A0E61C6F17C5}"/>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46" creationId="{9612A0B3-8678-43EE-965B-32D63D0A79AE}"/>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47" creationId="{C6A93D43-BA87-45D4-9A86-420FDF1B805E}"/>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48" creationId="{C0B3D04E-7C36-4152-A265-8895315A01E0}"/>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49" creationId="{C3C9C32B-8CFE-4B99-BA69-BF3DCD1210E1}"/>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50" creationId="{2D620559-C3E6-4D92-9935-E7F49BDB7E67}"/>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51" creationId="{42C47594-F803-4254-8720-01FE8565813C}"/>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52" creationId="{9E796DF2-C7DE-4908-8920-4D6706E19F03}"/>
            </ac:spMkLst>
          </pc:spChg>
          <pc:spChg chg="mod">
            <ac:chgData name="Carrie Yemeng (Shi)" userId="c9b07cc1-9aba-426c-b85f-4585fb84bbc6" providerId="ADAL" clId="{571A5176-F359-4A92-A2AD-D73A781AE166}" dt="2022-02-18T04:27:09.139" v="369" actId="164"/>
            <ac:spMkLst>
              <pc:docMk/>
              <pc:sldMasterMk cId="3473329301" sldId="2147483665"/>
              <pc:sldLayoutMk cId="1390549028" sldId="2147483666"/>
              <ac:spMk id="53" creationId="{4EB95438-969E-458D-A140-6956E0E1B690}"/>
            </ac:spMkLst>
          </pc:spChg>
          <pc:spChg chg="mod">
            <ac:chgData name="Carrie Yemeng (Shi)" userId="c9b07cc1-9aba-426c-b85f-4585fb84bbc6" providerId="ADAL" clId="{571A5176-F359-4A92-A2AD-D73A781AE166}" dt="2022-02-18T04:27:09.139" v="369" actId="164"/>
            <ac:spMkLst>
              <pc:docMk/>
              <pc:sldMasterMk cId="3473329301" sldId="2147483665"/>
              <pc:sldLayoutMk cId="1390549028" sldId="2147483666"/>
              <ac:spMk id="54" creationId="{F574F17C-C4B6-4B7F-95C4-CA3FAA097AEF}"/>
            </ac:spMkLst>
          </pc:spChg>
          <pc:spChg chg="mod">
            <ac:chgData name="Carrie Yemeng (Shi)" userId="c9b07cc1-9aba-426c-b85f-4585fb84bbc6" providerId="ADAL" clId="{571A5176-F359-4A92-A2AD-D73A781AE166}" dt="2022-02-18T04:27:09.139" v="369" actId="164"/>
            <ac:spMkLst>
              <pc:docMk/>
              <pc:sldMasterMk cId="3473329301" sldId="2147483665"/>
              <pc:sldLayoutMk cId="1390549028" sldId="2147483666"/>
              <ac:spMk id="55" creationId="{F30EDF23-0F9A-44E9-8CAC-5D29CA042867}"/>
            </ac:spMkLst>
          </pc:spChg>
          <pc:spChg chg="mod">
            <ac:chgData name="Carrie Yemeng (Shi)" userId="c9b07cc1-9aba-426c-b85f-4585fb84bbc6" providerId="ADAL" clId="{571A5176-F359-4A92-A2AD-D73A781AE166}" dt="2022-02-18T04:27:09.139" v="369" actId="164"/>
            <ac:spMkLst>
              <pc:docMk/>
              <pc:sldMasterMk cId="3473329301" sldId="2147483665"/>
              <pc:sldLayoutMk cId="1390549028" sldId="2147483666"/>
              <ac:spMk id="56" creationId="{B85B2E0D-CC75-4589-B35A-629B5349BAC3}"/>
            </ac:spMkLst>
          </pc:spChg>
          <pc:spChg chg="mod">
            <ac:chgData name="Carrie Yemeng (Shi)" userId="c9b07cc1-9aba-426c-b85f-4585fb84bbc6" providerId="ADAL" clId="{571A5176-F359-4A92-A2AD-D73A781AE166}" dt="2022-02-18T04:27:09.139" v="369" actId="164"/>
            <ac:spMkLst>
              <pc:docMk/>
              <pc:sldMasterMk cId="3473329301" sldId="2147483665"/>
              <pc:sldLayoutMk cId="1390549028" sldId="2147483666"/>
              <ac:spMk id="57" creationId="{AC34F3FC-B1A1-4D61-822A-B754DA7E1E6D}"/>
            </ac:spMkLst>
          </pc:spChg>
          <pc:spChg chg="mod">
            <ac:chgData name="Carrie Yemeng (Shi)" userId="c9b07cc1-9aba-426c-b85f-4585fb84bbc6" providerId="ADAL" clId="{571A5176-F359-4A92-A2AD-D73A781AE166}" dt="2022-02-18T04:27:09.139" v="369" actId="164"/>
            <ac:spMkLst>
              <pc:docMk/>
              <pc:sldMasterMk cId="3473329301" sldId="2147483665"/>
              <pc:sldLayoutMk cId="1390549028" sldId="2147483666"/>
              <ac:spMk id="58" creationId="{9DA25328-3AEE-44D6-A01C-2937EEC6B0E9}"/>
            </ac:spMkLst>
          </pc:spChg>
          <pc:spChg chg="mod">
            <ac:chgData name="Carrie Yemeng (Shi)" userId="c9b07cc1-9aba-426c-b85f-4585fb84bbc6" providerId="ADAL" clId="{571A5176-F359-4A92-A2AD-D73A781AE166}" dt="2022-02-18T04:27:09.139" v="369" actId="164"/>
            <ac:spMkLst>
              <pc:docMk/>
              <pc:sldMasterMk cId="3473329301" sldId="2147483665"/>
              <pc:sldLayoutMk cId="1390549028" sldId="2147483666"/>
              <ac:spMk id="59" creationId="{4D0687E9-0296-4C9C-9E2E-41893BD369A9}"/>
            </ac:spMkLst>
          </pc:spChg>
          <pc:spChg chg="mod">
            <ac:chgData name="Carrie Yemeng (Shi)" userId="c9b07cc1-9aba-426c-b85f-4585fb84bbc6" providerId="ADAL" clId="{571A5176-F359-4A92-A2AD-D73A781AE166}" dt="2022-02-18T04:27:09.139" v="369" actId="164"/>
            <ac:spMkLst>
              <pc:docMk/>
              <pc:sldMasterMk cId="3473329301" sldId="2147483665"/>
              <pc:sldLayoutMk cId="1390549028" sldId="2147483666"/>
              <ac:spMk id="60" creationId="{7CF27852-D8A5-4A81-B5E6-FDDD6F867F42}"/>
            </ac:spMkLst>
          </pc:spChg>
          <pc:spChg chg="mod">
            <ac:chgData name="Carrie Yemeng (Shi)" userId="c9b07cc1-9aba-426c-b85f-4585fb84bbc6" providerId="ADAL" clId="{571A5176-F359-4A92-A2AD-D73A781AE166}" dt="2022-02-18T04:27:09.139" v="369" actId="164"/>
            <ac:spMkLst>
              <pc:docMk/>
              <pc:sldMasterMk cId="3473329301" sldId="2147483665"/>
              <pc:sldLayoutMk cId="1390549028" sldId="2147483666"/>
              <ac:spMk id="61" creationId="{8655C326-BAFD-4E93-AD6E-C7062390FE95}"/>
            </ac:spMkLst>
          </pc:spChg>
          <pc:spChg chg="mod">
            <ac:chgData name="Carrie Yemeng (Shi)" userId="c9b07cc1-9aba-426c-b85f-4585fb84bbc6" providerId="ADAL" clId="{571A5176-F359-4A92-A2AD-D73A781AE166}" dt="2022-02-18T04:27:09.139" v="369" actId="164"/>
            <ac:spMkLst>
              <pc:docMk/>
              <pc:sldMasterMk cId="3473329301" sldId="2147483665"/>
              <pc:sldLayoutMk cId="1390549028" sldId="2147483666"/>
              <ac:spMk id="62" creationId="{844BD9BA-1198-491B-B796-FD1A7FE56C74}"/>
            </ac:spMkLst>
          </pc:spChg>
          <pc:grpChg chg="add del mod">
            <ac:chgData name="Carrie Yemeng (Shi)" userId="c9b07cc1-9aba-426c-b85f-4585fb84bbc6" providerId="ADAL" clId="{571A5176-F359-4A92-A2AD-D73A781AE166}" dt="2022-02-18T04:24:13.189" v="326" actId="165"/>
            <ac:grpSpMkLst>
              <pc:docMk/>
              <pc:sldMasterMk cId="3473329301" sldId="2147483665"/>
              <pc:sldLayoutMk cId="1390549028" sldId="2147483666"/>
              <ac:grpSpMk id="6" creationId="{560C9A17-8E52-465A-BFA1-6685C2F3539C}"/>
            </ac:grpSpMkLst>
          </pc:grpChg>
          <pc:grpChg chg="mod topLvl">
            <ac:chgData name="Carrie Yemeng (Shi)" userId="c9b07cc1-9aba-426c-b85f-4585fb84bbc6" providerId="ADAL" clId="{571A5176-F359-4A92-A2AD-D73A781AE166}" dt="2022-02-18T04:27:11.129" v="370" actId="164"/>
            <ac:grpSpMkLst>
              <pc:docMk/>
              <pc:sldMasterMk cId="3473329301" sldId="2147483665"/>
              <pc:sldLayoutMk cId="1390549028" sldId="2147483666"/>
              <ac:grpSpMk id="8" creationId="{92ED6E87-190B-4315-8B9F-0C43108E465F}"/>
            </ac:grpSpMkLst>
          </pc:grpChg>
          <pc:grpChg chg="del mod topLvl">
            <ac:chgData name="Carrie Yemeng (Shi)" userId="c9b07cc1-9aba-426c-b85f-4585fb84bbc6" providerId="ADAL" clId="{571A5176-F359-4A92-A2AD-D73A781AE166}" dt="2022-02-18T04:24:14.962" v="327" actId="478"/>
            <ac:grpSpMkLst>
              <pc:docMk/>
              <pc:sldMasterMk cId="3473329301" sldId="2147483665"/>
              <pc:sldLayoutMk cId="1390549028" sldId="2147483666"/>
              <ac:grpSpMk id="9" creationId="{F2795344-1058-4A48-8872-9C2E4DCCBF6C}"/>
            </ac:grpSpMkLst>
          </pc:grpChg>
          <pc:grpChg chg="add mod">
            <ac:chgData name="Carrie Yemeng (Shi)" userId="c9b07cc1-9aba-426c-b85f-4585fb84bbc6" providerId="ADAL" clId="{571A5176-F359-4A92-A2AD-D73A781AE166}" dt="2022-02-22T03:36:15.762" v="2738"/>
            <ac:grpSpMkLst>
              <pc:docMk/>
              <pc:sldMasterMk cId="3473329301" sldId="2147483665"/>
              <pc:sldLayoutMk cId="1390549028" sldId="2147483666"/>
              <ac:grpSpMk id="21" creationId="{C6435FB9-8003-4C34-8117-B806AE110FD2}"/>
            </ac:grpSpMkLst>
          </pc:grpChg>
          <pc:grpChg chg="mod">
            <ac:chgData name="Carrie Yemeng (Shi)" userId="c9b07cc1-9aba-426c-b85f-4585fb84bbc6" providerId="ADAL" clId="{571A5176-F359-4A92-A2AD-D73A781AE166}" dt="2022-02-22T03:36:15.762" v="2738"/>
            <ac:grpSpMkLst>
              <pc:docMk/>
              <pc:sldMasterMk cId="3473329301" sldId="2147483665"/>
              <pc:sldLayoutMk cId="1390549028" sldId="2147483666"/>
              <ac:grpSpMk id="22" creationId="{6B5085EE-325C-4046-ACAD-2C2487145D86}"/>
            </ac:grpSpMkLst>
          </pc:grpChg>
          <pc:grpChg chg="add del mod">
            <ac:chgData name="Carrie Yemeng (Shi)" userId="c9b07cc1-9aba-426c-b85f-4585fb84bbc6" providerId="ADAL" clId="{571A5176-F359-4A92-A2AD-D73A781AE166}" dt="2022-02-18T04:26:02.935" v="357" actId="165"/>
            <ac:grpSpMkLst>
              <pc:docMk/>
              <pc:sldMasterMk cId="3473329301" sldId="2147483665"/>
              <pc:sldLayoutMk cId="1390549028" sldId="2147483666"/>
              <ac:grpSpMk id="64" creationId="{DBBDE0D7-5550-420F-9406-31E9F8F2EF8E}"/>
            </ac:grpSpMkLst>
          </pc:grpChg>
          <pc:grpChg chg="add mod">
            <ac:chgData name="Carrie Yemeng (Shi)" userId="c9b07cc1-9aba-426c-b85f-4585fb84bbc6" providerId="ADAL" clId="{571A5176-F359-4A92-A2AD-D73A781AE166}" dt="2022-02-18T04:27:09.139" v="369" actId="164"/>
            <ac:grpSpMkLst>
              <pc:docMk/>
              <pc:sldMasterMk cId="3473329301" sldId="2147483665"/>
              <pc:sldLayoutMk cId="1390549028" sldId="2147483666"/>
              <ac:grpSpMk id="65" creationId="{CF8722E2-B263-4734-9DE7-220AD8E5C512}"/>
            </ac:grpSpMkLst>
          </pc:grpChg>
          <pc:grpChg chg="add del mod">
            <ac:chgData name="Carrie Yemeng (Shi)" userId="c9b07cc1-9aba-426c-b85f-4585fb84bbc6" providerId="ADAL" clId="{571A5176-F359-4A92-A2AD-D73A781AE166}" dt="2022-02-22T03:36:15.299" v="2737" actId="478"/>
            <ac:grpSpMkLst>
              <pc:docMk/>
              <pc:sldMasterMk cId="3473329301" sldId="2147483665"/>
              <pc:sldLayoutMk cId="1390549028" sldId="2147483666"/>
              <ac:grpSpMk id="66" creationId="{772BDB63-EB6B-4787-8329-26FD2C19F3DD}"/>
            </ac:grpSpMkLst>
          </pc:grpChg>
          <pc:picChg chg="mod">
            <ac:chgData name="Carrie Yemeng (Shi)" userId="c9b07cc1-9aba-426c-b85f-4585fb84bbc6" providerId="ADAL" clId="{571A5176-F359-4A92-A2AD-D73A781AE166}" dt="2022-02-22T03:36:15.762" v="2738"/>
            <ac:picMkLst>
              <pc:docMk/>
              <pc:sldMasterMk cId="3473329301" sldId="2147483665"/>
              <pc:sldLayoutMk cId="1390549028" sldId="2147483666"/>
              <ac:picMk id="24" creationId="{0DE0B934-C9B6-483E-9DFD-FA525C67DB7C}"/>
            </ac:picMkLst>
          </pc:picChg>
          <pc:picChg chg="add mod topLvl">
            <ac:chgData name="Carrie Yemeng (Shi)" userId="c9b07cc1-9aba-426c-b85f-4585fb84bbc6" providerId="ADAL" clId="{571A5176-F359-4A92-A2AD-D73A781AE166}" dt="2022-02-18T04:27:11.129" v="370" actId="164"/>
            <ac:picMkLst>
              <pc:docMk/>
              <pc:sldMasterMk cId="3473329301" sldId="2147483665"/>
              <pc:sldLayoutMk cId="1390549028" sldId="2147483666"/>
              <ac:picMk id="63" creationId="{303757BA-68AD-4770-AEA8-2F141768D54E}"/>
            </ac:picMkLst>
          </pc:picChg>
        </pc:sldLayoutChg>
        <pc:sldLayoutChg chg="addSp delSp modSp add mod replId">
          <pc:chgData name="Carrie Yemeng (Shi)" userId="c9b07cc1-9aba-426c-b85f-4585fb84bbc6" providerId="ADAL" clId="{571A5176-F359-4A92-A2AD-D73A781AE166}" dt="2022-02-22T03:36:01.620" v="2734" actId="735"/>
          <pc:sldLayoutMkLst>
            <pc:docMk/>
            <pc:sldMasterMk cId="3473329301" sldId="2147483665"/>
            <pc:sldLayoutMk cId="1542074764" sldId="2147483667"/>
          </pc:sldLayoutMkLst>
          <pc:spChg chg="del mod">
            <ac:chgData name="Carrie Yemeng (Shi)" userId="c9b07cc1-9aba-426c-b85f-4585fb84bbc6" providerId="ADAL" clId="{571A5176-F359-4A92-A2AD-D73A781AE166}" dt="2022-02-22T01:15:21.932" v="2254" actId="478"/>
            <ac:spMkLst>
              <pc:docMk/>
              <pc:sldMasterMk cId="3473329301" sldId="2147483665"/>
              <pc:sldLayoutMk cId="1542074764" sldId="2147483667"/>
              <ac:spMk id="4" creationId="{8BD83910-A3F4-3E45-898F-BA026A94F468}"/>
            </ac:spMkLst>
          </pc:spChg>
          <pc:spChg chg="del mod topLvl">
            <ac:chgData name="Carrie Yemeng (Shi)" userId="c9b07cc1-9aba-426c-b85f-4585fb84bbc6" providerId="ADAL" clId="{571A5176-F359-4A92-A2AD-D73A781AE166}" dt="2022-02-18T05:20:59.362" v="1211" actId="478"/>
            <ac:spMkLst>
              <pc:docMk/>
              <pc:sldMasterMk cId="3473329301" sldId="2147483665"/>
              <pc:sldLayoutMk cId="1542074764" sldId="2147483667"/>
              <ac:spMk id="7" creationId="{9198021A-A3F5-4E44-86DC-E98FD8E02566}"/>
            </ac:spMkLst>
          </pc:spChg>
          <pc:spChg chg="del mod topLvl">
            <ac:chgData name="Carrie Yemeng (Shi)" userId="c9b07cc1-9aba-426c-b85f-4585fb84bbc6" providerId="ADAL" clId="{571A5176-F359-4A92-A2AD-D73A781AE166}" dt="2022-02-18T05:20:59.362" v="1211" actId="478"/>
            <ac:spMkLst>
              <pc:docMk/>
              <pc:sldMasterMk cId="3473329301" sldId="2147483665"/>
              <pc:sldLayoutMk cId="1542074764" sldId="2147483667"/>
              <ac:spMk id="8" creationId="{20F26D24-473C-4897-8331-2FBA58BC8BB8}"/>
            </ac:spMkLst>
          </pc:spChg>
          <pc:spChg chg="del mod topLvl">
            <ac:chgData name="Carrie Yemeng (Shi)" userId="c9b07cc1-9aba-426c-b85f-4585fb84bbc6" providerId="ADAL" clId="{571A5176-F359-4A92-A2AD-D73A781AE166}" dt="2022-02-18T05:21:09.921" v="1215" actId="478"/>
            <ac:spMkLst>
              <pc:docMk/>
              <pc:sldMasterMk cId="3473329301" sldId="2147483665"/>
              <pc:sldLayoutMk cId="1542074764" sldId="2147483667"/>
              <ac:spMk id="10" creationId="{17C65767-0EA2-4C18-97F7-1EB1C8545AAD}"/>
            </ac:spMkLst>
          </pc:spChg>
          <pc:spChg chg="del mod topLvl">
            <ac:chgData name="Carrie Yemeng (Shi)" userId="c9b07cc1-9aba-426c-b85f-4585fb84bbc6" providerId="ADAL" clId="{571A5176-F359-4A92-A2AD-D73A781AE166}" dt="2022-02-18T05:21:11.280" v="1216" actId="478"/>
            <ac:spMkLst>
              <pc:docMk/>
              <pc:sldMasterMk cId="3473329301" sldId="2147483665"/>
              <pc:sldLayoutMk cId="1542074764" sldId="2147483667"/>
              <ac:spMk id="11" creationId="{1ADD41B6-5627-4DF8-8DA8-A44587E4EF65}"/>
            </ac:spMkLst>
          </pc:spChg>
          <pc:spChg chg="mod">
            <ac:chgData name="Carrie Yemeng (Shi)" userId="c9b07cc1-9aba-426c-b85f-4585fb84bbc6" providerId="ADAL" clId="{571A5176-F359-4A92-A2AD-D73A781AE166}" dt="2022-02-18T02:55:44.784" v="53" actId="207"/>
            <ac:spMkLst>
              <pc:docMk/>
              <pc:sldMasterMk cId="3473329301" sldId="2147483665"/>
              <pc:sldLayoutMk cId="1542074764" sldId="2147483667"/>
              <ac:spMk id="13" creationId="{B47D0422-318A-4969-89EC-5F3CB4F016C0}"/>
            </ac:spMkLst>
          </pc:spChg>
          <pc:spChg chg="mod">
            <ac:chgData name="Carrie Yemeng (Shi)" userId="c9b07cc1-9aba-426c-b85f-4585fb84bbc6" providerId="ADAL" clId="{571A5176-F359-4A92-A2AD-D73A781AE166}" dt="2022-02-18T04:27:18.096" v="372"/>
            <ac:spMkLst>
              <pc:docMk/>
              <pc:sldMasterMk cId="3473329301" sldId="2147483665"/>
              <pc:sldLayoutMk cId="1542074764" sldId="2147483667"/>
              <ac:spMk id="16" creationId="{B72B8C1E-055F-4101-9F19-4E362C99BD2D}"/>
            </ac:spMkLst>
          </pc:spChg>
          <pc:spChg chg="mod">
            <ac:chgData name="Carrie Yemeng (Shi)" userId="c9b07cc1-9aba-426c-b85f-4585fb84bbc6" providerId="ADAL" clId="{571A5176-F359-4A92-A2AD-D73A781AE166}" dt="2022-02-18T04:27:18.096" v="372"/>
            <ac:spMkLst>
              <pc:docMk/>
              <pc:sldMasterMk cId="3473329301" sldId="2147483665"/>
              <pc:sldLayoutMk cId="1542074764" sldId="2147483667"/>
              <ac:spMk id="18" creationId="{1EA4A971-8B6A-4B44-B78E-65AC3AE2C3D7}"/>
            </ac:spMkLst>
          </pc:spChg>
          <pc:spChg chg="mod">
            <ac:chgData name="Carrie Yemeng (Shi)" userId="c9b07cc1-9aba-426c-b85f-4585fb84bbc6" providerId="ADAL" clId="{571A5176-F359-4A92-A2AD-D73A781AE166}" dt="2022-02-18T04:27:18.096" v="372"/>
            <ac:spMkLst>
              <pc:docMk/>
              <pc:sldMasterMk cId="3473329301" sldId="2147483665"/>
              <pc:sldLayoutMk cId="1542074764" sldId="2147483667"/>
              <ac:spMk id="19" creationId="{7A0D472E-420A-410C-8A4D-7C8DA330D005}"/>
            </ac:spMkLst>
          </pc:spChg>
          <pc:spChg chg="mod">
            <ac:chgData name="Carrie Yemeng (Shi)" userId="c9b07cc1-9aba-426c-b85f-4585fb84bbc6" providerId="ADAL" clId="{571A5176-F359-4A92-A2AD-D73A781AE166}" dt="2022-02-18T04:27:18.096" v="372"/>
            <ac:spMkLst>
              <pc:docMk/>
              <pc:sldMasterMk cId="3473329301" sldId="2147483665"/>
              <pc:sldLayoutMk cId="1542074764" sldId="2147483667"/>
              <ac:spMk id="20" creationId="{D044C9B6-D213-4091-A08F-90B7D5CCF0D5}"/>
            </ac:spMkLst>
          </pc:spChg>
          <pc:spChg chg="mod">
            <ac:chgData name="Carrie Yemeng (Shi)" userId="c9b07cc1-9aba-426c-b85f-4585fb84bbc6" providerId="ADAL" clId="{571A5176-F359-4A92-A2AD-D73A781AE166}" dt="2022-02-18T04:27:18.096" v="372"/>
            <ac:spMkLst>
              <pc:docMk/>
              <pc:sldMasterMk cId="3473329301" sldId="2147483665"/>
              <pc:sldLayoutMk cId="1542074764" sldId="2147483667"/>
              <ac:spMk id="21" creationId="{1A6179A2-DBBA-487A-9441-D122D3B7BA3C}"/>
            </ac:spMkLst>
          </pc:spChg>
          <pc:spChg chg="mod">
            <ac:chgData name="Carrie Yemeng (Shi)" userId="c9b07cc1-9aba-426c-b85f-4585fb84bbc6" providerId="ADAL" clId="{571A5176-F359-4A92-A2AD-D73A781AE166}" dt="2022-02-18T04:27:18.096" v="372"/>
            <ac:spMkLst>
              <pc:docMk/>
              <pc:sldMasterMk cId="3473329301" sldId="2147483665"/>
              <pc:sldLayoutMk cId="1542074764" sldId="2147483667"/>
              <ac:spMk id="22" creationId="{3FF3902A-68BF-400E-BFA6-3346338DC046}"/>
            </ac:spMkLst>
          </pc:spChg>
          <pc:spChg chg="add mod">
            <ac:chgData name="Carrie Yemeng (Shi)" userId="c9b07cc1-9aba-426c-b85f-4585fb84bbc6" providerId="ADAL" clId="{571A5176-F359-4A92-A2AD-D73A781AE166}" dt="2022-02-22T01:20:29.343" v="2305"/>
            <ac:spMkLst>
              <pc:docMk/>
              <pc:sldMasterMk cId="3473329301" sldId="2147483665"/>
              <pc:sldLayoutMk cId="1542074764" sldId="2147483667"/>
              <ac:spMk id="23" creationId="{54D7D50A-5982-4926-81E2-2289C61579EC}"/>
            </ac:spMkLst>
          </pc:spChg>
          <pc:spChg chg="mod">
            <ac:chgData name="Carrie Yemeng (Shi)" userId="c9b07cc1-9aba-426c-b85f-4585fb84bbc6" providerId="ADAL" clId="{571A5176-F359-4A92-A2AD-D73A781AE166}" dt="2022-02-18T04:27:18.096" v="372"/>
            <ac:spMkLst>
              <pc:docMk/>
              <pc:sldMasterMk cId="3473329301" sldId="2147483665"/>
              <pc:sldLayoutMk cId="1542074764" sldId="2147483667"/>
              <ac:spMk id="23" creationId="{6C78375C-991D-43A5-8DB2-8AE7808F9D92}"/>
            </ac:spMkLst>
          </pc:spChg>
          <pc:spChg chg="mod">
            <ac:chgData name="Carrie Yemeng (Shi)" userId="c9b07cc1-9aba-426c-b85f-4585fb84bbc6" providerId="ADAL" clId="{571A5176-F359-4A92-A2AD-D73A781AE166}" dt="2022-02-18T04:27:18.096" v="372"/>
            <ac:spMkLst>
              <pc:docMk/>
              <pc:sldMasterMk cId="3473329301" sldId="2147483665"/>
              <pc:sldLayoutMk cId="1542074764" sldId="2147483667"/>
              <ac:spMk id="24" creationId="{1A4E7A48-E54F-4554-91C3-EB029E72DEC6}"/>
            </ac:spMkLst>
          </pc:spChg>
          <pc:spChg chg="mod">
            <ac:chgData name="Carrie Yemeng (Shi)" userId="c9b07cc1-9aba-426c-b85f-4585fb84bbc6" providerId="ADAL" clId="{571A5176-F359-4A92-A2AD-D73A781AE166}" dt="2022-02-18T04:27:18.096" v="372"/>
            <ac:spMkLst>
              <pc:docMk/>
              <pc:sldMasterMk cId="3473329301" sldId="2147483665"/>
              <pc:sldLayoutMk cId="1542074764" sldId="2147483667"/>
              <ac:spMk id="25" creationId="{221228F6-0C70-4FD8-9AF4-E8D3FFFC28D4}"/>
            </ac:spMkLst>
          </pc:spChg>
          <pc:spChg chg="mod">
            <ac:chgData name="Carrie Yemeng (Shi)" userId="c9b07cc1-9aba-426c-b85f-4585fb84bbc6" providerId="ADAL" clId="{571A5176-F359-4A92-A2AD-D73A781AE166}" dt="2022-02-22T03:35:50.930" v="2732"/>
            <ac:spMkLst>
              <pc:docMk/>
              <pc:sldMasterMk cId="3473329301" sldId="2147483665"/>
              <pc:sldLayoutMk cId="1542074764" sldId="2147483667"/>
              <ac:spMk id="26" creationId="{C2710AF8-0517-46F8-B212-E6547C8C5CD3}"/>
            </ac:spMkLst>
          </pc:spChg>
          <pc:spChg chg="mod">
            <ac:chgData name="Carrie Yemeng (Shi)" userId="c9b07cc1-9aba-426c-b85f-4585fb84bbc6" providerId="ADAL" clId="{571A5176-F359-4A92-A2AD-D73A781AE166}" dt="2022-02-18T04:27:18.096" v="372"/>
            <ac:spMkLst>
              <pc:docMk/>
              <pc:sldMasterMk cId="3473329301" sldId="2147483665"/>
              <pc:sldLayoutMk cId="1542074764" sldId="2147483667"/>
              <ac:spMk id="26" creationId="{FB8E0152-DE67-4F01-A303-0DFFFE487BC6}"/>
            </ac:spMkLst>
          </pc:spChg>
          <pc:spChg chg="mod">
            <ac:chgData name="Carrie Yemeng (Shi)" userId="c9b07cc1-9aba-426c-b85f-4585fb84bbc6" providerId="ADAL" clId="{571A5176-F359-4A92-A2AD-D73A781AE166}" dt="2022-02-18T04:27:18.096" v="372"/>
            <ac:spMkLst>
              <pc:docMk/>
              <pc:sldMasterMk cId="3473329301" sldId="2147483665"/>
              <pc:sldLayoutMk cId="1542074764" sldId="2147483667"/>
              <ac:spMk id="27" creationId="{6F2FBD62-757A-428F-986A-F9015FC282C8}"/>
            </ac:spMkLst>
          </pc:spChg>
          <pc:spChg chg="mod">
            <ac:chgData name="Carrie Yemeng (Shi)" userId="c9b07cc1-9aba-426c-b85f-4585fb84bbc6" providerId="ADAL" clId="{571A5176-F359-4A92-A2AD-D73A781AE166}" dt="2022-02-18T04:28:08.831" v="379"/>
            <ac:spMkLst>
              <pc:docMk/>
              <pc:sldMasterMk cId="3473329301" sldId="2147483665"/>
              <pc:sldLayoutMk cId="1542074764" sldId="2147483667"/>
              <ac:spMk id="30" creationId="{8347D197-0968-4935-857E-8C7641F8DE39}"/>
            </ac:spMkLst>
          </pc:spChg>
          <pc:spChg chg="mod">
            <ac:chgData name="Carrie Yemeng (Shi)" userId="c9b07cc1-9aba-426c-b85f-4585fb84bbc6" providerId="ADAL" clId="{571A5176-F359-4A92-A2AD-D73A781AE166}" dt="2022-02-18T04:28:08.831" v="379"/>
            <ac:spMkLst>
              <pc:docMk/>
              <pc:sldMasterMk cId="3473329301" sldId="2147483665"/>
              <pc:sldLayoutMk cId="1542074764" sldId="2147483667"/>
              <ac:spMk id="32" creationId="{9931404D-EBA6-48A7-B9D0-9D178E081CA8}"/>
            </ac:spMkLst>
          </pc:spChg>
          <pc:spChg chg="mod">
            <ac:chgData name="Carrie Yemeng (Shi)" userId="c9b07cc1-9aba-426c-b85f-4585fb84bbc6" providerId="ADAL" clId="{571A5176-F359-4A92-A2AD-D73A781AE166}" dt="2022-02-18T04:28:08.831" v="379"/>
            <ac:spMkLst>
              <pc:docMk/>
              <pc:sldMasterMk cId="3473329301" sldId="2147483665"/>
              <pc:sldLayoutMk cId="1542074764" sldId="2147483667"/>
              <ac:spMk id="33" creationId="{F2747AE0-4994-474F-AE34-659E83698BFC}"/>
            </ac:spMkLst>
          </pc:spChg>
          <pc:spChg chg="mod">
            <ac:chgData name="Carrie Yemeng (Shi)" userId="c9b07cc1-9aba-426c-b85f-4585fb84bbc6" providerId="ADAL" clId="{571A5176-F359-4A92-A2AD-D73A781AE166}" dt="2022-02-18T04:28:08.831" v="379"/>
            <ac:spMkLst>
              <pc:docMk/>
              <pc:sldMasterMk cId="3473329301" sldId="2147483665"/>
              <pc:sldLayoutMk cId="1542074764" sldId="2147483667"/>
              <ac:spMk id="34" creationId="{424C1651-9481-48F8-B9AF-30E78FABF333}"/>
            </ac:spMkLst>
          </pc:spChg>
          <pc:spChg chg="mod">
            <ac:chgData name="Carrie Yemeng (Shi)" userId="c9b07cc1-9aba-426c-b85f-4585fb84bbc6" providerId="ADAL" clId="{571A5176-F359-4A92-A2AD-D73A781AE166}" dt="2022-02-18T04:28:08.831" v="379"/>
            <ac:spMkLst>
              <pc:docMk/>
              <pc:sldMasterMk cId="3473329301" sldId="2147483665"/>
              <pc:sldLayoutMk cId="1542074764" sldId="2147483667"/>
              <ac:spMk id="35" creationId="{BAB4B9C3-DF76-4DEA-A7EB-E956DD80F58D}"/>
            </ac:spMkLst>
          </pc:spChg>
          <pc:spChg chg="mod">
            <ac:chgData name="Carrie Yemeng (Shi)" userId="c9b07cc1-9aba-426c-b85f-4585fb84bbc6" providerId="ADAL" clId="{571A5176-F359-4A92-A2AD-D73A781AE166}" dt="2022-02-18T04:28:08.831" v="379"/>
            <ac:spMkLst>
              <pc:docMk/>
              <pc:sldMasterMk cId="3473329301" sldId="2147483665"/>
              <pc:sldLayoutMk cId="1542074764" sldId="2147483667"/>
              <ac:spMk id="36" creationId="{FFAB0A83-6B12-4115-96EA-29D18B11C1F5}"/>
            </ac:spMkLst>
          </pc:spChg>
          <pc:spChg chg="mod">
            <ac:chgData name="Carrie Yemeng (Shi)" userId="c9b07cc1-9aba-426c-b85f-4585fb84bbc6" providerId="ADAL" clId="{571A5176-F359-4A92-A2AD-D73A781AE166}" dt="2022-02-18T04:28:08.831" v="379"/>
            <ac:spMkLst>
              <pc:docMk/>
              <pc:sldMasterMk cId="3473329301" sldId="2147483665"/>
              <pc:sldLayoutMk cId="1542074764" sldId="2147483667"/>
              <ac:spMk id="37" creationId="{59A20884-4528-4FD3-B85B-835334696B7D}"/>
            </ac:spMkLst>
          </pc:spChg>
          <pc:spChg chg="mod">
            <ac:chgData name="Carrie Yemeng (Shi)" userId="c9b07cc1-9aba-426c-b85f-4585fb84bbc6" providerId="ADAL" clId="{571A5176-F359-4A92-A2AD-D73A781AE166}" dt="2022-02-18T04:28:08.831" v="379"/>
            <ac:spMkLst>
              <pc:docMk/>
              <pc:sldMasterMk cId="3473329301" sldId="2147483665"/>
              <pc:sldLayoutMk cId="1542074764" sldId="2147483667"/>
              <ac:spMk id="38" creationId="{4633C9D7-4129-4C84-9963-D55CB7BEAF72}"/>
            </ac:spMkLst>
          </pc:spChg>
          <pc:spChg chg="mod">
            <ac:chgData name="Carrie Yemeng (Shi)" userId="c9b07cc1-9aba-426c-b85f-4585fb84bbc6" providerId="ADAL" clId="{571A5176-F359-4A92-A2AD-D73A781AE166}" dt="2022-02-18T04:28:08.831" v="379"/>
            <ac:spMkLst>
              <pc:docMk/>
              <pc:sldMasterMk cId="3473329301" sldId="2147483665"/>
              <pc:sldLayoutMk cId="1542074764" sldId="2147483667"/>
              <ac:spMk id="39" creationId="{82082143-3B00-482E-BD21-EA59F82C6E67}"/>
            </ac:spMkLst>
          </pc:spChg>
          <pc:spChg chg="mod">
            <ac:chgData name="Carrie Yemeng (Shi)" userId="c9b07cc1-9aba-426c-b85f-4585fb84bbc6" providerId="ADAL" clId="{571A5176-F359-4A92-A2AD-D73A781AE166}" dt="2022-02-18T04:28:08.831" v="379"/>
            <ac:spMkLst>
              <pc:docMk/>
              <pc:sldMasterMk cId="3473329301" sldId="2147483665"/>
              <pc:sldLayoutMk cId="1542074764" sldId="2147483667"/>
              <ac:spMk id="40" creationId="{78A5B3C6-D4BB-4B5D-B62A-CD9940850B92}"/>
            </ac:spMkLst>
          </pc:spChg>
          <pc:spChg chg="mod">
            <ac:chgData name="Carrie Yemeng (Shi)" userId="c9b07cc1-9aba-426c-b85f-4585fb84bbc6" providerId="ADAL" clId="{571A5176-F359-4A92-A2AD-D73A781AE166}" dt="2022-02-18T04:28:08.831" v="379"/>
            <ac:spMkLst>
              <pc:docMk/>
              <pc:sldMasterMk cId="3473329301" sldId="2147483665"/>
              <pc:sldLayoutMk cId="1542074764" sldId="2147483667"/>
              <ac:spMk id="41" creationId="{CB4C29A6-8D5D-4FBF-B3B5-B604C1DCE061}"/>
            </ac:spMkLst>
          </pc:spChg>
          <pc:spChg chg="add mod">
            <ac:chgData name="Carrie Yemeng (Shi)" userId="c9b07cc1-9aba-426c-b85f-4585fb84bbc6" providerId="ADAL" clId="{571A5176-F359-4A92-A2AD-D73A781AE166}" dt="2022-02-18T05:21:07.706" v="1214" actId="207"/>
            <ac:spMkLst>
              <pc:docMk/>
              <pc:sldMasterMk cId="3473329301" sldId="2147483665"/>
              <pc:sldLayoutMk cId="1542074764" sldId="2147483667"/>
              <ac:spMk id="42" creationId="{E26A7855-51AF-408B-91CA-F26D2C087394}"/>
            </ac:spMkLst>
          </pc:spChg>
          <pc:spChg chg="add mod">
            <ac:chgData name="Carrie Yemeng (Shi)" userId="c9b07cc1-9aba-426c-b85f-4585fb84bbc6" providerId="ADAL" clId="{571A5176-F359-4A92-A2AD-D73A781AE166}" dt="2022-02-18T05:21:04.389" v="1213" actId="207"/>
            <ac:spMkLst>
              <pc:docMk/>
              <pc:sldMasterMk cId="3473329301" sldId="2147483665"/>
              <pc:sldLayoutMk cId="1542074764" sldId="2147483667"/>
              <ac:spMk id="43" creationId="{6EFB953C-6FD7-4E68-81BF-B8FA7979B67B}"/>
            </ac:spMkLst>
          </pc:spChg>
          <pc:spChg chg="add mod">
            <ac:chgData name="Carrie Yemeng (Shi)" userId="c9b07cc1-9aba-426c-b85f-4585fb84bbc6" providerId="ADAL" clId="{571A5176-F359-4A92-A2AD-D73A781AE166}" dt="2022-02-18T05:21:35.586" v="1219" actId="207"/>
            <ac:spMkLst>
              <pc:docMk/>
              <pc:sldMasterMk cId="3473329301" sldId="2147483665"/>
              <pc:sldLayoutMk cId="1542074764" sldId="2147483667"/>
              <ac:spMk id="44" creationId="{3E7B44A0-BB79-488D-8632-64AB64E0192E}"/>
            </ac:spMkLst>
          </pc:spChg>
          <pc:spChg chg="add mod">
            <ac:chgData name="Carrie Yemeng (Shi)" userId="c9b07cc1-9aba-426c-b85f-4585fb84bbc6" providerId="ADAL" clId="{571A5176-F359-4A92-A2AD-D73A781AE166}" dt="2022-02-18T05:21:32.987" v="1218" actId="207"/>
            <ac:spMkLst>
              <pc:docMk/>
              <pc:sldMasterMk cId="3473329301" sldId="2147483665"/>
              <pc:sldLayoutMk cId="1542074764" sldId="2147483667"/>
              <ac:spMk id="45" creationId="{0936DB78-6DD9-4B0F-BFA0-66D4C91F3FD2}"/>
            </ac:spMkLst>
          </pc:spChg>
          <pc:spChg chg="mod">
            <ac:chgData name="Carrie Yemeng (Shi)" userId="c9b07cc1-9aba-426c-b85f-4585fb84bbc6" providerId="ADAL" clId="{571A5176-F359-4A92-A2AD-D73A781AE166}" dt="2022-02-22T03:35:50.930" v="2732"/>
            <ac:spMkLst>
              <pc:docMk/>
              <pc:sldMasterMk cId="3473329301" sldId="2147483665"/>
              <pc:sldLayoutMk cId="1542074764" sldId="2147483667"/>
              <ac:spMk id="46" creationId="{578EDBDB-C03E-465A-AD0D-A65F354076D7}"/>
            </ac:spMkLst>
          </pc:spChg>
          <pc:spChg chg="mod">
            <ac:chgData name="Carrie Yemeng (Shi)" userId="c9b07cc1-9aba-426c-b85f-4585fb84bbc6" providerId="ADAL" clId="{571A5176-F359-4A92-A2AD-D73A781AE166}" dt="2022-02-22T03:35:50.930" v="2732"/>
            <ac:spMkLst>
              <pc:docMk/>
              <pc:sldMasterMk cId="3473329301" sldId="2147483665"/>
              <pc:sldLayoutMk cId="1542074764" sldId="2147483667"/>
              <ac:spMk id="47" creationId="{391AC88B-4561-4F1E-BD62-D2945CDAC401}"/>
            </ac:spMkLst>
          </pc:spChg>
          <pc:spChg chg="mod">
            <ac:chgData name="Carrie Yemeng (Shi)" userId="c9b07cc1-9aba-426c-b85f-4585fb84bbc6" providerId="ADAL" clId="{571A5176-F359-4A92-A2AD-D73A781AE166}" dt="2022-02-22T03:35:50.930" v="2732"/>
            <ac:spMkLst>
              <pc:docMk/>
              <pc:sldMasterMk cId="3473329301" sldId="2147483665"/>
              <pc:sldLayoutMk cId="1542074764" sldId="2147483667"/>
              <ac:spMk id="48" creationId="{61C88428-8B23-4B46-B952-15D22CE9CE3E}"/>
            </ac:spMkLst>
          </pc:spChg>
          <pc:spChg chg="mod">
            <ac:chgData name="Carrie Yemeng (Shi)" userId="c9b07cc1-9aba-426c-b85f-4585fb84bbc6" providerId="ADAL" clId="{571A5176-F359-4A92-A2AD-D73A781AE166}" dt="2022-02-22T03:35:50.930" v="2732"/>
            <ac:spMkLst>
              <pc:docMk/>
              <pc:sldMasterMk cId="3473329301" sldId="2147483665"/>
              <pc:sldLayoutMk cId="1542074764" sldId="2147483667"/>
              <ac:spMk id="49" creationId="{B305A1F1-43DC-4B60-99DA-D9DA8D30FE4B}"/>
            </ac:spMkLst>
          </pc:spChg>
          <pc:spChg chg="mod">
            <ac:chgData name="Carrie Yemeng (Shi)" userId="c9b07cc1-9aba-426c-b85f-4585fb84bbc6" providerId="ADAL" clId="{571A5176-F359-4A92-A2AD-D73A781AE166}" dt="2022-02-22T03:35:50.930" v="2732"/>
            <ac:spMkLst>
              <pc:docMk/>
              <pc:sldMasterMk cId="3473329301" sldId="2147483665"/>
              <pc:sldLayoutMk cId="1542074764" sldId="2147483667"/>
              <ac:spMk id="50" creationId="{AAADDE58-A9C0-4B78-91BD-BE86C3CF5D6D}"/>
            </ac:spMkLst>
          </pc:spChg>
          <pc:spChg chg="mod">
            <ac:chgData name="Carrie Yemeng (Shi)" userId="c9b07cc1-9aba-426c-b85f-4585fb84bbc6" providerId="ADAL" clId="{571A5176-F359-4A92-A2AD-D73A781AE166}" dt="2022-02-22T03:35:50.930" v="2732"/>
            <ac:spMkLst>
              <pc:docMk/>
              <pc:sldMasterMk cId="3473329301" sldId="2147483665"/>
              <pc:sldLayoutMk cId="1542074764" sldId="2147483667"/>
              <ac:spMk id="51" creationId="{9AF16216-0A66-4CF8-BE37-98DC11316F94}"/>
            </ac:spMkLst>
          </pc:spChg>
          <pc:spChg chg="mod">
            <ac:chgData name="Carrie Yemeng (Shi)" userId="c9b07cc1-9aba-426c-b85f-4585fb84bbc6" providerId="ADAL" clId="{571A5176-F359-4A92-A2AD-D73A781AE166}" dt="2022-02-22T03:35:50.930" v="2732"/>
            <ac:spMkLst>
              <pc:docMk/>
              <pc:sldMasterMk cId="3473329301" sldId="2147483665"/>
              <pc:sldLayoutMk cId="1542074764" sldId="2147483667"/>
              <ac:spMk id="52" creationId="{E36F36DD-65F6-4E7E-93C3-86D24E82B3B3}"/>
            </ac:spMkLst>
          </pc:spChg>
          <pc:spChg chg="mod">
            <ac:chgData name="Carrie Yemeng (Shi)" userId="c9b07cc1-9aba-426c-b85f-4585fb84bbc6" providerId="ADAL" clId="{571A5176-F359-4A92-A2AD-D73A781AE166}" dt="2022-02-22T03:35:50.930" v="2732"/>
            <ac:spMkLst>
              <pc:docMk/>
              <pc:sldMasterMk cId="3473329301" sldId="2147483665"/>
              <pc:sldLayoutMk cId="1542074764" sldId="2147483667"/>
              <ac:spMk id="53" creationId="{0A459F22-2572-4961-9133-100C089A5DC7}"/>
            </ac:spMkLst>
          </pc:spChg>
          <pc:spChg chg="mod">
            <ac:chgData name="Carrie Yemeng (Shi)" userId="c9b07cc1-9aba-426c-b85f-4585fb84bbc6" providerId="ADAL" clId="{571A5176-F359-4A92-A2AD-D73A781AE166}" dt="2022-02-22T03:35:50.930" v="2732"/>
            <ac:spMkLst>
              <pc:docMk/>
              <pc:sldMasterMk cId="3473329301" sldId="2147483665"/>
              <pc:sldLayoutMk cId="1542074764" sldId="2147483667"/>
              <ac:spMk id="54" creationId="{35B49F13-1997-4215-B06F-70B8491061CD}"/>
            </ac:spMkLst>
          </pc:spChg>
          <pc:spChg chg="mod">
            <ac:chgData name="Carrie Yemeng (Shi)" userId="c9b07cc1-9aba-426c-b85f-4585fb84bbc6" providerId="ADAL" clId="{571A5176-F359-4A92-A2AD-D73A781AE166}" dt="2022-02-22T03:35:50.930" v="2732"/>
            <ac:spMkLst>
              <pc:docMk/>
              <pc:sldMasterMk cId="3473329301" sldId="2147483665"/>
              <pc:sldLayoutMk cId="1542074764" sldId="2147483667"/>
              <ac:spMk id="55" creationId="{58DF00AC-98B6-4FE9-833D-987AAA3B29CD}"/>
            </ac:spMkLst>
          </pc:spChg>
          <pc:grpChg chg="del mod">
            <ac:chgData name="Carrie Yemeng (Shi)" userId="c9b07cc1-9aba-426c-b85f-4585fb84bbc6" providerId="ADAL" clId="{571A5176-F359-4A92-A2AD-D73A781AE166}" dt="2022-02-18T02:55:55.593" v="57" actId="165"/>
            <ac:grpSpMkLst>
              <pc:docMk/>
              <pc:sldMasterMk cId="3473329301" sldId="2147483665"/>
              <pc:sldLayoutMk cId="1542074764" sldId="2147483667"/>
              <ac:grpSpMk id="3" creationId="{562549A9-5E8A-420C-B17B-C91C0C761DB5}"/>
            </ac:grpSpMkLst>
          </pc:grpChg>
          <pc:grpChg chg="del mod">
            <ac:chgData name="Carrie Yemeng (Shi)" userId="c9b07cc1-9aba-426c-b85f-4585fb84bbc6" providerId="ADAL" clId="{571A5176-F359-4A92-A2AD-D73A781AE166}" dt="2022-02-18T02:56:02.742" v="61" actId="165"/>
            <ac:grpSpMkLst>
              <pc:docMk/>
              <pc:sldMasterMk cId="3473329301" sldId="2147483665"/>
              <pc:sldLayoutMk cId="1542074764" sldId="2147483667"/>
              <ac:grpSpMk id="9" creationId="{E79C0301-F72A-4517-83C1-FA7C509D3246}"/>
            </ac:grpSpMkLst>
          </pc:grpChg>
          <pc:grpChg chg="add del mod">
            <ac:chgData name="Carrie Yemeng (Shi)" userId="c9b07cc1-9aba-426c-b85f-4585fb84bbc6" providerId="ADAL" clId="{571A5176-F359-4A92-A2AD-D73A781AE166}" dt="2022-02-18T04:28:08.410" v="378" actId="478"/>
            <ac:grpSpMkLst>
              <pc:docMk/>
              <pc:sldMasterMk cId="3473329301" sldId="2147483665"/>
              <pc:sldLayoutMk cId="1542074764" sldId="2147483667"/>
              <ac:grpSpMk id="14" creationId="{BC1FA542-50C0-43DF-AF67-B7CE5D84D2B8}"/>
            </ac:grpSpMkLst>
          </pc:grpChg>
          <pc:grpChg chg="mod">
            <ac:chgData name="Carrie Yemeng (Shi)" userId="c9b07cc1-9aba-426c-b85f-4585fb84bbc6" providerId="ADAL" clId="{571A5176-F359-4A92-A2AD-D73A781AE166}" dt="2022-02-18T04:27:18.096" v="372"/>
            <ac:grpSpMkLst>
              <pc:docMk/>
              <pc:sldMasterMk cId="3473329301" sldId="2147483665"/>
              <pc:sldLayoutMk cId="1542074764" sldId="2147483667"/>
              <ac:grpSpMk id="15" creationId="{CDE23D75-5AF8-447B-AE34-2CDED2D09C60}"/>
            </ac:grpSpMkLst>
          </pc:grpChg>
          <pc:grpChg chg="add mod">
            <ac:chgData name="Carrie Yemeng (Shi)" userId="c9b07cc1-9aba-426c-b85f-4585fb84bbc6" providerId="ADAL" clId="{571A5176-F359-4A92-A2AD-D73A781AE166}" dt="2022-02-22T03:35:50.930" v="2732"/>
            <ac:grpSpMkLst>
              <pc:docMk/>
              <pc:sldMasterMk cId="3473329301" sldId="2147483665"/>
              <pc:sldLayoutMk cId="1542074764" sldId="2147483667"/>
              <ac:grpSpMk id="24" creationId="{D2638E43-2F53-4E42-82D9-52138BC2C705}"/>
            </ac:grpSpMkLst>
          </pc:grpChg>
          <pc:grpChg chg="mod">
            <ac:chgData name="Carrie Yemeng (Shi)" userId="c9b07cc1-9aba-426c-b85f-4585fb84bbc6" providerId="ADAL" clId="{571A5176-F359-4A92-A2AD-D73A781AE166}" dt="2022-02-22T03:35:50.930" v="2732"/>
            <ac:grpSpMkLst>
              <pc:docMk/>
              <pc:sldMasterMk cId="3473329301" sldId="2147483665"/>
              <pc:sldLayoutMk cId="1542074764" sldId="2147483667"/>
              <ac:grpSpMk id="25" creationId="{A58C8DD8-AA34-44C6-9683-170FDECB8B77}"/>
            </ac:grpSpMkLst>
          </pc:grpChg>
          <pc:grpChg chg="add del mod">
            <ac:chgData name="Carrie Yemeng (Shi)" userId="c9b07cc1-9aba-426c-b85f-4585fb84bbc6" providerId="ADAL" clId="{571A5176-F359-4A92-A2AD-D73A781AE166}" dt="2022-02-22T03:35:50.195" v="2731" actId="478"/>
            <ac:grpSpMkLst>
              <pc:docMk/>
              <pc:sldMasterMk cId="3473329301" sldId="2147483665"/>
              <pc:sldLayoutMk cId="1542074764" sldId="2147483667"/>
              <ac:grpSpMk id="28" creationId="{3329E1A3-2811-44D2-8DB2-786301B98D60}"/>
            </ac:grpSpMkLst>
          </pc:grpChg>
          <pc:grpChg chg="mod">
            <ac:chgData name="Carrie Yemeng (Shi)" userId="c9b07cc1-9aba-426c-b85f-4585fb84bbc6" providerId="ADAL" clId="{571A5176-F359-4A92-A2AD-D73A781AE166}" dt="2022-02-18T04:28:08.831" v="379"/>
            <ac:grpSpMkLst>
              <pc:docMk/>
              <pc:sldMasterMk cId="3473329301" sldId="2147483665"/>
              <pc:sldLayoutMk cId="1542074764" sldId="2147483667"/>
              <ac:grpSpMk id="29" creationId="{35E512A8-E95E-4B44-958A-5149FF453E60}"/>
            </ac:grpSpMkLst>
          </pc:grpChg>
          <pc:picChg chg="del">
            <ac:chgData name="Carrie Yemeng (Shi)" userId="c9b07cc1-9aba-426c-b85f-4585fb84bbc6" providerId="ADAL" clId="{571A5176-F359-4A92-A2AD-D73A781AE166}" dt="2022-02-18T05:26:00.521" v="1230" actId="478"/>
            <ac:picMkLst>
              <pc:docMk/>
              <pc:sldMasterMk cId="3473329301" sldId="2147483665"/>
              <pc:sldLayoutMk cId="1542074764" sldId="2147483667"/>
              <ac:picMk id="12" creationId="{E819DFCD-5473-4EB2-9EC4-ADDB920DCCF3}"/>
            </ac:picMkLst>
          </pc:picChg>
          <pc:picChg chg="mod">
            <ac:chgData name="Carrie Yemeng (Shi)" userId="c9b07cc1-9aba-426c-b85f-4585fb84bbc6" providerId="ADAL" clId="{571A5176-F359-4A92-A2AD-D73A781AE166}" dt="2022-02-18T04:27:18.096" v="372"/>
            <ac:picMkLst>
              <pc:docMk/>
              <pc:sldMasterMk cId="3473329301" sldId="2147483665"/>
              <pc:sldLayoutMk cId="1542074764" sldId="2147483667"/>
              <ac:picMk id="17" creationId="{C83A0362-500E-43D5-864A-A090E1B5C81B}"/>
            </ac:picMkLst>
          </pc:picChg>
          <pc:picChg chg="mod">
            <ac:chgData name="Carrie Yemeng (Shi)" userId="c9b07cc1-9aba-426c-b85f-4585fb84bbc6" providerId="ADAL" clId="{571A5176-F359-4A92-A2AD-D73A781AE166}" dt="2022-02-22T03:35:50.930" v="2732"/>
            <ac:picMkLst>
              <pc:docMk/>
              <pc:sldMasterMk cId="3473329301" sldId="2147483665"/>
              <pc:sldLayoutMk cId="1542074764" sldId="2147483667"/>
              <ac:picMk id="27" creationId="{EBFAE4E7-A60E-4734-ABDD-E146E547020A}"/>
            </ac:picMkLst>
          </pc:picChg>
          <pc:picChg chg="mod">
            <ac:chgData name="Carrie Yemeng (Shi)" userId="c9b07cc1-9aba-426c-b85f-4585fb84bbc6" providerId="ADAL" clId="{571A5176-F359-4A92-A2AD-D73A781AE166}" dt="2022-02-18T04:28:08.831" v="379"/>
            <ac:picMkLst>
              <pc:docMk/>
              <pc:sldMasterMk cId="3473329301" sldId="2147483665"/>
              <pc:sldLayoutMk cId="1542074764" sldId="2147483667"/>
              <ac:picMk id="31" creationId="{E8F01DD3-67AD-46BA-A3D1-CE07D75E4A89}"/>
            </ac:picMkLst>
          </pc:picChg>
        </pc:sldLayoutChg>
        <pc:sldLayoutChg chg="addSp delSp modSp add mod replId">
          <pc:chgData name="Carrie Yemeng (Shi)" userId="c9b07cc1-9aba-426c-b85f-4585fb84bbc6" providerId="ADAL" clId="{571A5176-F359-4A92-A2AD-D73A781AE166}" dt="2022-02-22T03:36:07.283" v="2736"/>
          <pc:sldLayoutMkLst>
            <pc:docMk/>
            <pc:sldMasterMk cId="3473329301" sldId="2147483665"/>
            <pc:sldLayoutMk cId="3218364541" sldId="2147483668"/>
          </pc:sldLayoutMkLst>
          <pc:spChg chg="del">
            <ac:chgData name="Carrie Yemeng (Shi)" userId="c9b07cc1-9aba-426c-b85f-4585fb84bbc6" providerId="ADAL" clId="{571A5176-F359-4A92-A2AD-D73A781AE166}" dt="2022-02-18T04:27:43.979" v="374" actId="478"/>
            <ac:spMkLst>
              <pc:docMk/>
              <pc:sldMasterMk cId="3473329301" sldId="2147483665"/>
              <pc:sldLayoutMk cId="3218364541" sldId="2147483668"/>
              <ac:spMk id="4" creationId="{8BD83910-A3F4-3E45-898F-BA026A94F468}"/>
            </ac:spMkLst>
          </pc:spChg>
          <pc:spChg chg="mod">
            <ac:chgData name="Carrie Yemeng (Shi)" userId="c9b07cc1-9aba-426c-b85f-4585fb84bbc6" providerId="ADAL" clId="{571A5176-F359-4A92-A2AD-D73A781AE166}" dt="2022-02-18T02:56:22.390" v="69" actId="207"/>
            <ac:spMkLst>
              <pc:docMk/>
              <pc:sldMasterMk cId="3473329301" sldId="2147483665"/>
              <pc:sldLayoutMk cId="3218364541" sldId="2147483668"/>
              <ac:spMk id="7" creationId="{9198021A-A3F5-4E44-86DC-E98FD8E02566}"/>
            </ac:spMkLst>
          </pc:spChg>
          <pc:spChg chg="mod">
            <ac:chgData name="Carrie Yemeng (Shi)" userId="c9b07cc1-9aba-426c-b85f-4585fb84bbc6" providerId="ADAL" clId="{571A5176-F359-4A92-A2AD-D73A781AE166}" dt="2022-02-18T02:56:24.729" v="70" actId="207"/>
            <ac:spMkLst>
              <pc:docMk/>
              <pc:sldMasterMk cId="3473329301" sldId="2147483665"/>
              <pc:sldLayoutMk cId="3218364541" sldId="2147483668"/>
              <ac:spMk id="8" creationId="{20F26D24-473C-4897-8331-2FBA58BC8BB8}"/>
            </ac:spMkLst>
          </pc:spChg>
          <pc:spChg chg="mod">
            <ac:chgData name="Carrie Yemeng (Shi)" userId="c9b07cc1-9aba-426c-b85f-4585fb84bbc6" providerId="ADAL" clId="{571A5176-F359-4A92-A2AD-D73A781AE166}" dt="2022-02-18T02:56:29.768" v="74" actId="207"/>
            <ac:spMkLst>
              <pc:docMk/>
              <pc:sldMasterMk cId="3473329301" sldId="2147483665"/>
              <pc:sldLayoutMk cId="3218364541" sldId="2147483668"/>
              <ac:spMk id="10" creationId="{17C65767-0EA2-4C18-97F7-1EB1C8545AAD}"/>
            </ac:spMkLst>
          </pc:spChg>
          <pc:spChg chg="mod">
            <ac:chgData name="Carrie Yemeng (Shi)" userId="c9b07cc1-9aba-426c-b85f-4585fb84bbc6" providerId="ADAL" clId="{571A5176-F359-4A92-A2AD-D73A781AE166}" dt="2022-02-18T02:56:27.946" v="73" actId="207"/>
            <ac:spMkLst>
              <pc:docMk/>
              <pc:sldMasterMk cId="3473329301" sldId="2147483665"/>
              <pc:sldLayoutMk cId="3218364541" sldId="2147483668"/>
              <ac:spMk id="11" creationId="{1ADD41B6-5627-4DF8-8DA8-A44587E4EF65}"/>
            </ac:spMkLst>
          </pc:spChg>
          <pc:spChg chg="mod">
            <ac:chgData name="Carrie Yemeng (Shi)" userId="c9b07cc1-9aba-426c-b85f-4585fb84bbc6" providerId="ADAL" clId="{571A5176-F359-4A92-A2AD-D73A781AE166}" dt="2022-02-18T02:55:48.026" v="54" actId="207"/>
            <ac:spMkLst>
              <pc:docMk/>
              <pc:sldMasterMk cId="3473329301" sldId="2147483665"/>
              <pc:sldLayoutMk cId="3218364541" sldId="2147483668"/>
              <ac:spMk id="13" creationId="{5A1CD419-4612-462D-871E-ABCAEC96EA79}"/>
            </ac:spMkLst>
          </pc:spChg>
          <pc:spChg chg="add del mod">
            <ac:chgData name="Carrie Yemeng (Shi)" userId="c9b07cc1-9aba-426c-b85f-4585fb84bbc6" providerId="ADAL" clId="{571A5176-F359-4A92-A2AD-D73A781AE166}" dt="2022-02-22T01:15:28.258" v="2256" actId="478"/>
            <ac:spMkLst>
              <pc:docMk/>
              <pc:sldMasterMk cId="3473329301" sldId="2147483665"/>
              <pc:sldLayoutMk cId="3218364541" sldId="2147483668"/>
              <ac:spMk id="14" creationId="{A0BE77DF-F6F8-4421-B9F5-900E65B76825}"/>
            </ac:spMkLst>
          </pc:spChg>
          <pc:spChg chg="mod">
            <ac:chgData name="Carrie Yemeng (Shi)" userId="c9b07cc1-9aba-426c-b85f-4585fb84bbc6" providerId="ADAL" clId="{571A5176-F359-4A92-A2AD-D73A781AE166}" dt="2022-02-18T04:27:50.822" v="376"/>
            <ac:spMkLst>
              <pc:docMk/>
              <pc:sldMasterMk cId="3473329301" sldId="2147483665"/>
              <pc:sldLayoutMk cId="3218364541" sldId="2147483668"/>
              <ac:spMk id="17" creationId="{85007D0D-4C47-4CC4-8F92-83F6A2F953E6}"/>
            </ac:spMkLst>
          </pc:spChg>
          <pc:spChg chg="mod">
            <ac:chgData name="Carrie Yemeng (Shi)" userId="c9b07cc1-9aba-426c-b85f-4585fb84bbc6" providerId="ADAL" clId="{571A5176-F359-4A92-A2AD-D73A781AE166}" dt="2022-02-18T04:27:50.822" v="376"/>
            <ac:spMkLst>
              <pc:docMk/>
              <pc:sldMasterMk cId="3473329301" sldId="2147483665"/>
              <pc:sldLayoutMk cId="3218364541" sldId="2147483668"/>
              <ac:spMk id="19" creationId="{2F1A662D-85B1-4DE6-823C-9CD22EE5E0AF}"/>
            </ac:spMkLst>
          </pc:spChg>
          <pc:spChg chg="mod">
            <ac:chgData name="Carrie Yemeng (Shi)" userId="c9b07cc1-9aba-426c-b85f-4585fb84bbc6" providerId="ADAL" clId="{571A5176-F359-4A92-A2AD-D73A781AE166}" dt="2022-02-18T04:27:50.822" v="376"/>
            <ac:spMkLst>
              <pc:docMk/>
              <pc:sldMasterMk cId="3473329301" sldId="2147483665"/>
              <pc:sldLayoutMk cId="3218364541" sldId="2147483668"/>
              <ac:spMk id="20" creationId="{857F0A18-8885-4980-840A-B5F23C14E7D6}"/>
            </ac:spMkLst>
          </pc:spChg>
          <pc:spChg chg="mod">
            <ac:chgData name="Carrie Yemeng (Shi)" userId="c9b07cc1-9aba-426c-b85f-4585fb84bbc6" providerId="ADAL" clId="{571A5176-F359-4A92-A2AD-D73A781AE166}" dt="2022-02-18T04:27:50.822" v="376"/>
            <ac:spMkLst>
              <pc:docMk/>
              <pc:sldMasterMk cId="3473329301" sldId="2147483665"/>
              <pc:sldLayoutMk cId="3218364541" sldId="2147483668"/>
              <ac:spMk id="21" creationId="{74BCF39D-EAE2-4783-90EA-F7E09A704F4D}"/>
            </ac:spMkLst>
          </pc:spChg>
          <pc:spChg chg="mod">
            <ac:chgData name="Carrie Yemeng (Shi)" userId="c9b07cc1-9aba-426c-b85f-4585fb84bbc6" providerId="ADAL" clId="{571A5176-F359-4A92-A2AD-D73A781AE166}" dt="2022-02-18T04:27:50.822" v="376"/>
            <ac:spMkLst>
              <pc:docMk/>
              <pc:sldMasterMk cId="3473329301" sldId="2147483665"/>
              <pc:sldLayoutMk cId="3218364541" sldId="2147483668"/>
              <ac:spMk id="22" creationId="{FFCD6F1A-BDB5-45A8-8684-49660519006F}"/>
            </ac:spMkLst>
          </pc:spChg>
          <pc:spChg chg="mod">
            <ac:chgData name="Carrie Yemeng (Shi)" userId="c9b07cc1-9aba-426c-b85f-4585fb84bbc6" providerId="ADAL" clId="{571A5176-F359-4A92-A2AD-D73A781AE166}" dt="2022-02-18T04:27:50.822" v="376"/>
            <ac:spMkLst>
              <pc:docMk/>
              <pc:sldMasterMk cId="3473329301" sldId="2147483665"/>
              <pc:sldLayoutMk cId="3218364541" sldId="2147483668"/>
              <ac:spMk id="23" creationId="{C5D6ADF5-9829-4174-9ABB-37B9EA261E99}"/>
            </ac:spMkLst>
          </pc:spChg>
          <pc:spChg chg="add mod">
            <ac:chgData name="Carrie Yemeng (Shi)" userId="c9b07cc1-9aba-426c-b85f-4585fb84bbc6" providerId="ADAL" clId="{571A5176-F359-4A92-A2AD-D73A781AE166}" dt="2022-02-22T01:20:33.792" v="2306"/>
            <ac:spMkLst>
              <pc:docMk/>
              <pc:sldMasterMk cId="3473329301" sldId="2147483665"/>
              <pc:sldLayoutMk cId="3218364541" sldId="2147483668"/>
              <ac:spMk id="24" creationId="{77598F57-B50F-4475-9C12-547AE314A3E8}"/>
            </ac:spMkLst>
          </pc:spChg>
          <pc:spChg chg="mod">
            <ac:chgData name="Carrie Yemeng (Shi)" userId="c9b07cc1-9aba-426c-b85f-4585fb84bbc6" providerId="ADAL" clId="{571A5176-F359-4A92-A2AD-D73A781AE166}" dt="2022-02-18T04:27:50.822" v="376"/>
            <ac:spMkLst>
              <pc:docMk/>
              <pc:sldMasterMk cId="3473329301" sldId="2147483665"/>
              <pc:sldLayoutMk cId="3218364541" sldId="2147483668"/>
              <ac:spMk id="24" creationId="{96245585-A657-4AC0-9BE5-E22BE5FB1F5A}"/>
            </ac:spMkLst>
          </pc:spChg>
          <pc:spChg chg="mod">
            <ac:chgData name="Carrie Yemeng (Shi)" userId="c9b07cc1-9aba-426c-b85f-4585fb84bbc6" providerId="ADAL" clId="{571A5176-F359-4A92-A2AD-D73A781AE166}" dt="2022-02-18T04:27:50.822" v="376"/>
            <ac:spMkLst>
              <pc:docMk/>
              <pc:sldMasterMk cId="3473329301" sldId="2147483665"/>
              <pc:sldLayoutMk cId="3218364541" sldId="2147483668"/>
              <ac:spMk id="25" creationId="{B99FC5EB-54D5-4E7E-A5B3-177A19BAA994}"/>
            </ac:spMkLst>
          </pc:spChg>
          <pc:spChg chg="mod">
            <ac:chgData name="Carrie Yemeng (Shi)" userId="c9b07cc1-9aba-426c-b85f-4585fb84bbc6" providerId="ADAL" clId="{571A5176-F359-4A92-A2AD-D73A781AE166}" dt="2022-02-18T04:27:50.822" v="376"/>
            <ac:spMkLst>
              <pc:docMk/>
              <pc:sldMasterMk cId="3473329301" sldId="2147483665"/>
              <pc:sldLayoutMk cId="3218364541" sldId="2147483668"/>
              <ac:spMk id="26" creationId="{B5FA2833-B86A-4A0E-A769-7C3C17C47B95}"/>
            </ac:spMkLst>
          </pc:spChg>
          <pc:spChg chg="mod">
            <ac:chgData name="Carrie Yemeng (Shi)" userId="c9b07cc1-9aba-426c-b85f-4585fb84bbc6" providerId="ADAL" clId="{571A5176-F359-4A92-A2AD-D73A781AE166}" dt="2022-02-22T03:36:07.283" v="2736"/>
            <ac:spMkLst>
              <pc:docMk/>
              <pc:sldMasterMk cId="3473329301" sldId="2147483665"/>
              <pc:sldLayoutMk cId="3218364541" sldId="2147483668"/>
              <ac:spMk id="27" creationId="{6CA5DCE1-0341-49FB-9189-AC5CDBA34C0E}"/>
            </ac:spMkLst>
          </pc:spChg>
          <pc:spChg chg="mod">
            <ac:chgData name="Carrie Yemeng (Shi)" userId="c9b07cc1-9aba-426c-b85f-4585fb84bbc6" providerId="ADAL" clId="{571A5176-F359-4A92-A2AD-D73A781AE166}" dt="2022-02-18T04:27:50.822" v="376"/>
            <ac:spMkLst>
              <pc:docMk/>
              <pc:sldMasterMk cId="3473329301" sldId="2147483665"/>
              <pc:sldLayoutMk cId="3218364541" sldId="2147483668"/>
              <ac:spMk id="27" creationId="{8858557A-49DE-4EAA-8338-0DF7914EE407}"/>
            </ac:spMkLst>
          </pc:spChg>
          <pc:spChg chg="mod">
            <ac:chgData name="Carrie Yemeng (Shi)" userId="c9b07cc1-9aba-426c-b85f-4585fb84bbc6" providerId="ADAL" clId="{571A5176-F359-4A92-A2AD-D73A781AE166}" dt="2022-02-18T04:27:50.822" v="376"/>
            <ac:spMkLst>
              <pc:docMk/>
              <pc:sldMasterMk cId="3473329301" sldId="2147483665"/>
              <pc:sldLayoutMk cId="3218364541" sldId="2147483668"/>
              <ac:spMk id="28" creationId="{97C494EA-C3E9-4969-BC10-886A10916961}"/>
            </ac:spMkLst>
          </pc:spChg>
          <pc:spChg chg="mod">
            <ac:chgData name="Carrie Yemeng (Shi)" userId="c9b07cc1-9aba-426c-b85f-4585fb84bbc6" providerId="ADAL" clId="{571A5176-F359-4A92-A2AD-D73A781AE166}" dt="2022-02-18T04:28:13.710" v="381"/>
            <ac:spMkLst>
              <pc:docMk/>
              <pc:sldMasterMk cId="3473329301" sldId="2147483665"/>
              <pc:sldLayoutMk cId="3218364541" sldId="2147483668"/>
              <ac:spMk id="31" creationId="{9425B34B-D550-45AF-915B-C8A4F85678FA}"/>
            </ac:spMkLst>
          </pc:spChg>
          <pc:spChg chg="mod">
            <ac:chgData name="Carrie Yemeng (Shi)" userId="c9b07cc1-9aba-426c-b85f-4585fb84bbc6" providerId="ADAL" clId="{571A5176-F359-4A92-A2AD-D73A781AE166}" dt="2022-02-18T04:28:13.710" v="381"/>
            <ac:spMkLst>
              <pc:docMk/>
              <pc:sldMasterMk cId="3473329301" sldId="2147483665"/>
              <pc:sldLayoutMk cId="3218364541" sldId="2147483668"/>
              <ac:spMk id="33" creationId="{73F57876-38E3-482B-8739-1C5AFFC64FC2}"/>
            </ac:spMkLst>
          </pc:spChg>
          <pc:spChg chg="mod">
            <ac:chgData name="Carrie Yemeng (Shi)" userId="c9b07cc1-9aba-426c-b85f-4585fb84bbc6" providerId="ADAL" clId="{571A5176-F359-4A92-A2AD-D73A781AE166}" dt="2022-02-18T04:28:13.710" v="381"/>
            <ac:spMkLst>
              <pc:docMk/>
              <pc:sldMasterMk cId="3473329301" sldId="2147483665"/>
              <pc:sldLayoutMk cId="3218364541" sldId="2147483668"/>
              <ac:spMk id="34" creationId="{3223F222-4C9C-4C06-921B-F07198970BF6}"/>
            </ac:spMkLst>
          </pc:spChg>
          <pc:spChg chg="mod">
            <ac:chgData name="Carrie Yemeng (Shi)" userId="c9b07cc1-9aba-426c-b85f-4585fb84bbc6" providerId="ADAL" clId="{571A5176-F359-4A92-A2AD-D73A781AE166}" dt="2022-02-18T04:28:13.710" v="381"/>
            <ac:spMkLst>
              <pc:docMk/>
              <pc:sldMasterMk cId="3473329301" sldId="2147483665"/>
              <pc:sldLayoutMk cId="3218364541" sldId="2147483668"/>
              <ac:spMk id="35" creationId="{59E7BF4B-18E5-4C74-BE94-39BD98169D8D}"/>
            </ac:spMkLst>
          </pc:spChg>
          <pc:spChg chg="mod">
            <ac:chgData name="Carrie Yemeng (Shi)" userId="c9b07cc1-9aba-426c-b85f-4585fb84bbc6" providerId="ADAL" clId="{571A5176-F359-4A92-A2AD-D73A781AE166}" dt="2022-02-18T04:28:13.710" v="381"/>
            <ac:spMkLst>
              <pc:docMk/>
              <pc:sldMasterMk cId="3473329301" sldId="2147483665"/>
              <pc:sldLayoutMk cId="3218364541" sldId="2147483668"/>
              <ac:spMk id="36" creationId="{2FE8CB8C-417D-458B-9EFA-A7C7E5773795}"/>
            </ac:spMkLst>
          </pc:spChg>
          <pc:spChg chg="mod">
            <ac:chgData name="Carrie Yemeng (Shi)" userId="c9b07cc1-9aba-426c-b85f-4585fb84bbc6" providerId="ADAL" clId="{571A5176-F359-4A92-A2AD-D73A781AE166}" dt="2022-02-18T04:28:13.710" v="381"/>
            <ac:spMkLst>
              <pc:docMk/>
              <pc:sldMasterMk cId="3473329301" sldId="2147483665"/>
              <pc:sldLayoutMk cId="3218364541" sldId="2147483668"/>
              <ac:spMk id="37" creationId="{DA4D23C3-0F7D-4FDF-B13A-B9D3A87EDA59}"/>
            </ac:spMkLst>
          </pc:spChg>
          <pc:spChg chg="mod">
            <ac:chgData name="Carrie Yemeng (Shi)" userId="c9b07cc1-9aba-426c-b85f-4585fb84bbc6" providerId="ADAL" clId="{571A5176-F359-4A92-A2AD-D73A781AE166}" dt="2022-02-18T04:28:13.710" v="381"/>
            <ac:spMkLst>
              <pc:docMk/>
              <pc:sldMasterMk cId="3473329301" sldId="2147483665"/>
              <pc:sldLayoutMk cId="3218364541" sldId="2147483668"/>
              <ac:spMk id="38" creationId="{4FF7A9BB-1B90-4460-B60A-5FBB4F9D354F}"/>
            </ac:spMkLst>
          </pc:spChg>
          <pc:spChg chg="mod">
            <ac:chgData name="Carrie Yemeng (Shi)" userId="c9b07cc1-9aba-426c-b85f-4585fb84bbc6" providerId="ADAL" clId="{571A5176-F359-4A92-A2AD-D73A781AE166}" dt="2022-02-18T04:28:13.710" v="381"/>
            <ac:spMkLst>
              <pc:docMk/>
              <pc:sldMasterMk cId="3473329301" sldId="2147483665"/>
              <pc:sldLayoutMk cId="3218364541" sldId="2147483668"/>
              <ac:spMk id="39" creationId="{AE2D15E8-D19C-46CC-B4F8-6C1CBE86DB34}"/>
            </ac:spMkLst>
          </pc:spChg>
          <pc:spChg chg="mod">
            <ac:chgData name="Carrie Yemeng (Shi)" userId="c9b07cc1-9aba-426c-b85f-4585fb84bbc6" providerId="ADAL" clId="{571A5176-F359-4A92-A2AD-D73A781AE166}" dt="2022-02-18T04:28:13.710" v="381"/>
            <ac:spMkLst>
              <pc:docMk/>
              <pc:sldMasterMk cId="3473329301" sldId="2147483665"/>
              <pc:sldLayoutMk cId="3218364541" sldId="2147483668"/>
              <ac:spMk id="40" creationId="{41D051D7-3069-449A-8EE8-4BC3D9BB362A}"/>
            </ac:spMkLst>
          </pc:spChg>
          <pc:spChg chg="mod">
            <ac:chgData name="Carrie Yemeng (Shi)" userId="c9b07cc1-9aba-426c-b85f-4585fb84bbc6" providerId="ADAL" clId="{571A5176-F359-4A92-A2AD-D73A781AE166}" dt="2022-02-18T04:28:13.710" v="381"/>
            <ac:spMkLst>
              <pc:docMk/>
              <pc:sldMasterMk cId="3473329301" sldId="2147483665"/>
              <pc:sldLayoutMk cId="3218364541" sldId="2147483668"/>
              <ac:spMk id="41" creationId="{B9F94DF7-D64E-45E5-B492-662447CBBEEC}"/>
            </ac:spMkLst>
          </pc:spChg>
          <pc:spChg chg="mod">
            <ac:chgData name="Carrie Yemeng (Shi)" userId="c9b07cc1-9aba-426c-b85f-4585fb84bbc6" providerId="ADAL" clId="{571A5176-F359-4A92-A2AD-D73A781AE166}" dt="2022-02-18T04:28:13.710" v="381"/>
            <ac:spMkLst>
              <pc:docMk/>
              <pc:sldMasterMk cId="3473329301" sldId="2147483665"/>
              <pc:sldLayoutMk cId="3218364541" sldId="2147483668"/>
              <ac:spMk id="42" creationId="{6991B22B-828A-49A6-BC0D-535799608EA4}"/>
            </ac:spMkLst>
          </pc:spChg>
          <pc:spChg chg="mod">
            <ac:chgData name="Carrie Yemeng (Shi)" userId="c9b07cc1-9aba-426c-b85f-4585fb84bbc6" providerId="ADAL" clId="{571A5176-F359-4A92-A2AD-D73A781AE166}" dt="2022-02-22T03:36:07.283" v="2736"/>
            <ac:spMkLst>
              <pc:docMk/>
              <pc:sldMasterMk cId="3473329301" sldId="2147483665"/>
              <pc:sldLayoutMk cId="3218364541" sldId="2147483668"/>
              <ac:spMk id="43" creationId="{7654C8B9-3B2D-4624-B3D8-8CBC0C325FB8}"/>
            </ac:spMkLst>
          </pc:spChg>
          <pc:spChg chg="mod">
            <ac:chgData name="Carrie Yemeng (Shi)" userId="c9b07cc1-9aba-426c-b85f-4585fb84bbc6" providerId="ADAL" clId="{571A5176-F359-4A92-A2AD-D73A781AE166}" dt="2022-02-22T03:36:07.283" v="2736"/>
            <ac:spMkLst>
              <pc:docMk/>
              <pc:sldMasterMk cId="3473329301" sldId="2147483665"/>
              <pc:sldLayoutMk cId="3218364541" sldId="2147483668"/>
              <ac:spMk id="44" creationId="{291065D6-73D4-4DD6-A72F-D3C6D0B13EB3}"/>
            </ac:spMkLst>
          </pc:spChg>
          <pc:spChg chg="mod">
            <ac:chgData name="Carrie Yemeng (Shi)" userId="c9b07cc1-9aba-426c-b85f-4585fb84bbc6" providerId="ADAL" clId="{571A5176-F359-4A92-A2AD-D73A781AE166}" dt="2022-02-22T03:36:07.283" v="2736"/>
            <ac:spMkLst>
              <pc:docMk/>
              <pc:sldMasterMk cId="3473329301" sldId="2147483665"/>
              <pc:sldLayoutMk cId="3218364541" sldId="2147483668"/>
              <ac:spMk id="45" creationId="{C16A3EAB-1BEF-465C-9B3B-C2FDE63024A9}"/>
            </ac:spMkLst>
          </pc:spChg>
          <pc:spChg chg="mod">
            <ac:chgData name="Carrie Yemeng (Shi)" userId="c9b07cc1-9aba-426c-b85f-4585fb84bbc6" providerId="ADAL" clId="{571A5176-F359-4A92-A2AD-D73A781AE166}" dt="2022-02-22T03:36:07.283" v="2736"/>
            <ac:spMkLst>
              <pc:docMk/>
              <pc:sldMasterMk cId="3473329301" sldId="2147483665"/>
              <pc:sldLayoutMk cId="3218364541" sldId="2147483668"/>
              <ac:spMk id="46" creationId="{DB48E6ED-C944-4828-9948-376D484F7798}"/>
            </ac:spMkLst>
          </pc:spChg>
          <pc:spChg chg="mod">
            <ac:chgData name="Carrie Yemeng (Shi)" userId="c9b07cc1-9aba-426c-b85f-4585fb84bbc6" providerId="ADAL" clId="{571A5176-F359-4A92-A2AD-D73A781AE166}" dt="2022-02-22T03:36:07.283" v="2736"/>
            <ac:spMkLst>
              <pc:docMk/>
              <pc:sldMasterMk cId="3473329301" sldId="2147483665"/>
              <pc:sldLayoutMk cId="3218364541" sldId="2147483668"/>
              <ac:spMk id="47" creationId="{05EBA1C3-3331-40D5-B494-BE8D6252C709}"/>
            </ac:spMkLst>
          </pc:spChg>
          <pc:spChg chg="mod">
            <ac:chgData name="Carrie Yemeng (Shi)" userId="c9b07cc1-9aba-426c-b85f-4585fb84bbc6" providerId="ADAL" clId="{571A5176-F359-4A92-A2AD-D73A781AE166}" dt="2022-02-22T03:36:07.283" v="2736"/>
            <ac:spMkLst>
              <pc:docMk/>
              <pc:sldMasterMk cId="3473329301" sldId="2147483665"/>
              <pc:sldLayoutMk cId="3218364541" sldId="2147483668"/>
              <ac:spMk id="48" creationId="{A0280C6A-B570-4BCA-BFCB-46BDCEBAE970}"/>
            </ac:spMkLst>
          </pc:spChg>
          <pc:spChg chg="mod">
            <ac:chgData name="Carrie Yemeng (Shi)" userId="c9b07cc1-9aba-426c-b85f-4585fb84bbc6" providerId="ADAL" clId="{571A5176-F359-4A92-A2AD-D73A781AE166}" dt="2022-02-22T03:36:07.283" v="2736"/>
            <ac:spMkLst>
              <pc:docMk/>
              <pc:sldMasterMk cId="3473329301" sldId="2147483665"/>
              <pc:sldLayoutMk cId="3218364541" sldId="2147483668"/>
              <ac:spMk id="49" creationId="{A3983149-B525-43A9-ABF0-04230DCB2A39}"/>
            </ac:spMkLst>
          </pc:spChg>
          <pc:spChg chg="mod">
            <ac:chgData name="Carrie Yemeng (Shi)" userId="c9b07cc1-9aba-426c-b85f-4585fb84bbc6" providerId="ADAL" clId="{571A5176-F359-4A92-A2AD-D73A781AE166}" dt="2022-02-22T03:36:07.283" v="2736"/>
            <ac:spMkLst>
              <pc:docMk/>
              <pc:sldMasterMk cId="3473329301" sldId="2147483665"/>
              <pc:sldLayoutMk cId="3218364541" sldId="2147483668"/>
              <ac:spMk id="50" creationId="{89444AA4-F7B3-46D8-B7A2-DE1C6563E4B1}"/>
            </ac:spMkLst>
          </pc:spChg>
          <pc:spChg chg="mod">
            <ac:chgData name="Carrie Yemeng (Shi)" userId="c9b07cc1-9aba-426c-b85f-4585fb84bbc6" providerId="ADAL" clId="{571A5176-F359-4A92-A2AD-D73A781AE166}" dt="2022-02-22T03:36:07.283" v="2736"/>
            <ac:spMkLst>
              <pc:docMk/>
              <pc:sldMasterMk cId="3473329301" sldId="2147483665"/>
              <pc:sldLayoutMk cId="3218364541" sldId="2147483668"/>
              <ac:spMk id="51" creationId="{7525BE54-540C-4BF3-9488-AC1739978933}"/>
            </ac:spMkLst>
          </pc:spChg>
          <pc:spChg chg="mod">
            <ac:chgData name="Carrie Yemeng (Shi)" userId="c9b07cc1-9aba-426c-b85f-4585fb84bbc6" providerId="ADAL" clId="{571A5176-F359-4A92-A2AD-D73A781AE166}" dt="2022-02-22T03:36:07.283" v="2736"/>
            <ac:spMkLst>
              <pc:docMk/>
              <pc:sldMasterMk cId="3473329301" sldId="2147483665"/>
              <pc:sldLayoutMk cId="3218364541" sldId="2147483668"/>
              <ac:spMk id="52" creationId="{71F4BE20-EBC0-4BD6-9110-96E6E6F7A6D6}"/>
            </ac:spMkLst>
          </pc:spChg>
          <pc:grpChg chg="add del mod">
            <ac:chgData name="Carrie Yemeng (Shi)" userId="c9b07cc1-9aba-426c-b85f-4585fb84bbc6" providerId="ADAL" clId="{571A5176-F359-4A92-A2AD-D73A781AE166}" dt="2022-02-18T04:28:13.219" v="380" actId="478"/>
            <ac:grpSpMkLst>
              <pc:docMk/>
              <pc:sldMasterMk cId="3473329301" sldId="2147483665"/>
              <pc:sldLayoutMk cId="3218364541" sldId="2147483668"/>
              <ac:grpSpMk id="15" creationId="{9411BEFA-8C9E-4AB6-80E4-93992380EA38}"/>
            </ac:grpSpMkLst>
          </pc:grpChg>
          <pc:grpChg chg="mod">
            <ac:chgData name="Carrie Yemeng (Shi)" userId="c9b07cc1-9aba-426c-b85f-4585fb84bbc6" providerId="ADAL" clId="{571A5176-F359-4A92-A2AD-D73A781AE166}" dt="2022-02-18T04:27:50.822" v="376"/>
            <ac:grpSpMkLst>
              <pc:docMk/>
              <pc:sldMasterMk cId="3473329301" sldId="2147483665"/>
              <pc:sldLayoutMk cId="3218364541" sldId="2147483668"/>
              <ac:grpSpMk id="16" creationId="{F48BDAB6-6D4F-41EB-8E61-1176F886CF4B}"/>
            </ac:grpSpMkLst>
          </pc:grpChg>
          <pc:grpChg chg="add mod">
            <ac:chgData name="Carrie Yemeng (Shi)" userId="c9b07cc1-9aba-426c-b85f-4585fb84bbc6" providerId="ADAL" clId="{571A5176-F359-4A92-A2AD-D73A781AE166}" dt="2022-02-22T03:36:07.283" v="2736"/>
            <ac:grpSpMkLst>
              <pc:docMk/>
              <pc:sldMasterMk cId="3473329301" sldId="2147483665"/>
              <pc:sldLayoutMk cId="3218364541" sldId="2147483668"/>
              <ac:grpSpMk id="25" creationId="{BC70928B-D16B-4584-AB93-1A46B4C8E0B0}"/>
            </ac:grpSpMkLst>
          </pc:grpChg>
          <pc:grpChg chg="mod">
            <ac:chgData name="Carrie Yemeng (Shi)" userId="c9b07cc1-9aba-426c-b85f-4585fb84bbc6" providerId="ADAL" clId="{571A5176-F359-4A92-A2AD-D73A781AE166}" dt="2022-02-22T03:36:07.283" v="2736"/>
            <ac:grpSpMkLst>
              <pc:docMk/>
              <pc:sldMasterMk cId="3473329301" sldId="2147483665"/>
              <pc:sldLayoutMk cId="3218364541" sldId="2147483668"/>
              <ac:grpSpMk id="26" creationId="{ADDFEE3B-3BD1-45EA-8AE6-6EB4906A8B7D}"/>
            </ac:grpSpMkLst>
          </pc:grpChg>
          <pc:grpChg chg="add del mod">
            <ac:chgData name="Carrie Yemeng (Shi)" userId="c9b07cc1-9aba-426c-b85f-4585fb84bbc6" providerId="ADAL" clId="{571A5176-F359-4A92-A2AD-D73A781AE166}" dt="2022-02-22T03:36:06.818" v="2735" actId="478"/>
            <ac:grpSpMkLst>
              <pc:docMk/>
              <pc:sldMasterMk cId="3473329301" sldId="2147483665"/>
              <pc:sldLayoutMk cId="3218364541" sldId="2147483668"/>
              <ac:grpSpMk id="29" creationId="{57906D64-8480-4ABB-9D28-AE2F5E8E780E}"/>
            </ac:grpSpMkLst>
          </pc:grpChg>
          <pc:grpChg chg="mod">
            <ac:chgData name="Carrie Yemeng (Shi)" userId="c9b07cc1-9aba-426c-b85f-4585fb84bbc6" providerId="ADAL" clId="{571A5176-F359-4A92-A2AD-D73A781AE166}" dt="2022-02-18T04:28:13.710" v="381"/>
            <ac:grpSpMkLst>
              <pc:docMk/>
              <pc:sldMasterMk cId="3473329301" sldId="2147483665"/>
              <pc:sldLayoutMk cId="3218364541" sldId="2147483668"/>
              <ac:grpSpMk id="30" creationId="{A6BDAA8F-4F32-41E3-B573-650B7C394FE9}"/>
            </ac:grpSpMkLst>
          </pc:grpChg>
          <pc:picChg chg="del">
            <ac:chgData name="Carrie Yemeng (Shi)" userId="c9b07cc1-9aba-426c-b85f-4585fb84bbc6" providerId="ADAL" clId="{571A5176-F359-4A92-A2AD-D73A781AE166}" dt="2022-02-18T05:25:58.259" v="1229" actId="478"/>
            <ac:picMkLst>
              <pc:docMk/>
              <pc:sldMasterMk cId="3473329301" sldId="2147483665"/>
              <pc:sldLayoutMk cId="3218364541" sldId="2147483668"/>
              <ac:picMk id="12" creationId="{2A41B823-7339-4BEF-80FB-0FE808A54A8F}"/>
            </ac:picMkLst>
          </pc:picChg>
          <pc:picChg chg="mod">
            <ac:chgData name="Carrie Yemeng (Shi)" userId="c9b07cc1-9aba-426c-b85f-4585fb84bbc6" providerId="ADAL" clId="{571A5176-F359-4A92-A2AD-D73A781AE166}" dt="2022-02-18T04:27:50.822" v="376"/>
            <ac:picMkLst>
              <pc:docMk/>
              <pc:sldMasterMk cId="3473329301" sldId="2147483665"/>
              <pc:sldLayoutMk cId="3218364541" sldId="2147483668"/>
              <ac:picMk id="18" creationId="{200E7440-556D-4BDD-AD11-A41AB115735F}"/>
            </ac:picMkLst>
          </pc:picChg>
          <pc:picChg chg="mod">
            <ac:chgData name="Carrie Yemeng (Shi)" userId="c9b07cc1-9aba-426c-b85f-4585fb84bbc6" providerId="ADAL" clId="{571A5176-F359-4A92-A2AD-D73A781AE166}" dt="2022-02-22T03:36:07.283" v="2736"/>
            <ac:picMkLst>
              <pc:docMk/>
              <pc:sldMasterMk cId="3473329301" sldId="2147483665"/>
              <pc:sldLayoutMk cId="3218364541" sldId="2147483668"/>
              <ac:picMk id="28" creationId="{0CCADEF8-E84E-49FC-A1BD-CAF83E93EF3C}"/>
            </ac:picMkLst>
          </pc:picChg>
          <pc:picChg chg="mod">
            <ac:chgData name="Carrie Yemeng (Shi)" userId="c9b07cc1-9aba-426c-b85f-4585fb84bbc6" providerId="ADAL" clId="{571A5176-F359-4A92-A2AD-D73A781AE166}" dt="2022-02-18T04:28:13.710" v="381"/>
            <ac:picMkLst>
              <pc:docMk/>
              <pc:sldMasterMk cId="3473329301" sldId="2147483665"/>
              <pc:sldLayoutMk cId="3218364541" sldId="2147483668"/>
              <ac:picMk id="32" creationId="{979E393E-8D0B-475C-BC48-015FCBA79D13}"/>
            </ac:picMkLst>
          </pc:picChg>
        </pc:sldLayoutChg>
        <pc:sldLayoutChg chg="addSp modSp add mod replId">
          <pc:chgData name="Carrie Yemeng (Shi)" userId="c9b07cc1-9aba-426c-b85f-4585fb84bbc6" providerId="ADAL" clId="{571A5176-F359-4A92-A2AD-D73A781AE166}" dt="2022-02-22T01:20:40.445" v="2307"/>
          <pc:sldLayoutMkLst>
            <pc:docMk/>
            <pc:sldMasterMk cId="3473329301" sldId="2147483665"/>
            <pc:sldLayoutMk cId="1470132236" sldId="2147483669"/>
          </pc:sldLayoutMkLst>
          <pc:spChg chg="add mod">
            <ac:chgData name="Carrie Yemeng (Shi)" userId="c9b07cc1-9aba-426c-b85f-4585fb84bbc6" providerId="ADAL" clId="{571A5176-F359-4A92-A2AD-D73A781AE166}" dt="2022-02-22T01:20:40.445" v="2307"/>
            <ac:spMkLst>
              <pc:docMk/>
              <pc:sldMasterMk cId="3473329301" sldId="2147483665"/>
              <pc:sldLayoutMk cId="1470132236" sldId="2147483669"/>
              <ac:spMk id="2" creationId="{BF042AC9-3681-4A61-89F9-FC457C4A6791}"/>
            </ac:spMkLst>
          </pc:spChg>
        </pc:sldLayoutChg>
      </pc:sldMasterChg>
    </pc:docChg>
  </pc:docChgLst>
  <pc:docChgLst>
    <pc:chgData name="Carrie Yemeng (Shi)" userId="c9b07cc1-9aba-426c-b85f-4585fb84bbc6" providerId="ADAL" clId="{C6FFF942-36C6-40ED-8FD1-D03A2A99E973}"/>
    <pc:docChg chg="undo custSel delSld modSld modMainMaster delSection modSection">
      <pc:chgData name="Carrie Yemeng (Shi)" userId="c9b07cc1-9aba-426c-b85f-4585fb84bbc6" providerId="ADAL" clId="{C6FFF942-36C6-40ED-8FD1-D03A2A99E973}" dt="2022-02-23T02:27:05.473" v="28"/>
      <pc:docMkLst>
        <pc:docMk/>
      </pc:docMkLst>
      <pc:sldChg chg="del">
        <pc:chgData name="Carrie Yemeng (Shi)" userId="c9b07cc1-9aba-426c-b85f-4585fb84bbc6" providerId="ADAL" clId="{C6FFF942-36C6-40ED-8FD1-D03A2A99E973}" dt="2022-02-23T02:07:13.488" v="0" actId="47"/>
        <pc:sldMkLst>
          <pc:docMk/>
          <pc:sldMk cId="4117448120" sldId="284"/>
        </pc:sldMkLst>
      </pc:sldChg>
      <pc:sldChg chg="addSp delSp modSp mod">
        <pc:chgData name="Carrie Yemeng (Shi)" userId="c9b07cc1-9aba-426c-b85f-4585fb84bbc6" providerId="ADAL" clId="{C6FFF942-36C6-40ED-8FD1-D03A2A99E973}" dt="2022-02-23T02:26:17.124" v="19"/>
        <pc:sldMkLst>
          <pc:docMk/>
          <pc:sldMk cId="1700950399" sldId="286"/>
        </pc:sldMkLst>
        <pc:spChg chg="del">
          <ac:chgData name="Carrie Yemeng (Shi)" userId="c9b07cc1-9aba-426c-b85f-4585fb84bbc6" providerId="ADAL" clId="{C6FFF942-36C6-40ED-8FD1-D03A2A99E973}" dt="2022-02-23T02:26:10.127" v="18" actId="478"/>
          <ac:spMkLst>
            <pc:docMk/>
            <pc:sldMk cId="1700950399" sldId="286"/>
            <ac:spMk id="10" creationId="{51B30436-2A4A-499B-B2B0-3C1015D49DDD}"/>
          </ac:spMkLst>
        </pc:spChg>
        <pc:spChg chg="add del mod">
          <ac:chgData name="Carrie Yemeng (Shi)" userId="c9b07cc1-9aba-426c-b85f-4585fb84bbc6" providerId="ADAL" clId="{C6FFF942-36C6-40ED-8FD1-D03A2A99E973}" dt="2022-02-23T02:26:07.513" v="17" actId="478"/>
          <ac:spMkLst>
            <pc:docMk/>
            <pc:sldMk cId="1700950399" sldId="286"/>
            <ac:spMk id="33" creationId="{131A062E-F6CE-4587-A09F-0C515E17DE35}"/>
          </ac:spMkLst>
        </pc:spChg>
        <pc:spChg chg="add mod">
          <ac:chgData name="Carrie Yemeng (Shi)" userId="c9b07cc1-9aba-426c-b85f-4585fb84bbc6" providerId="ADAL" clId="{C6FFF942-36C6-40ED-8FD1-D03A2A99E973}" dt="2022-02-23T02:26:17.124" v="19"/>
          <ac:spMkLst>
            <pc:docMk/>
            <pc:sldMk cId="1700950399" sldId="286"/>
            <ac:spMk id="34" creationId="{0B4BA2B1-B75F-43C2-B7D7-9CFB6FBBA688}"/>
          </ac:spMkLst>
        </pc:spChg>
        <pc:picChg chg="add del">
          <ac:chgData name="Carrie Yemeng (Shi)" userId="c9b07cc1-9aba-426c-b85f-4585fb84bbc6" providerId="ADAL" clId="{C6FFF942-36C6-40ED-8FD1-D03A2A99E973}" dt="2022-02-23T02:25:59.168" v="15"/>
          <ac:picMkLst>
            <pc:docMk/>
            <pc:sldMk cId="1700950399" sldId="286"/>
            <ac:picMk id="2" creationId="{FA9F0F9A-3190-4770-BA25-1645788BEC7C}"/>
          </ac:picMkLst>
        </pc:picChg>
      </pc:sldChg>
      <pc:sldChg chg="del">
        <pc:chgData name="Carrie Yemeng (Shi)" userId="c9b07cc1-9aba-426c-b85f-4585fb84bbc6" providerId="ADAL" clId="{C6FFF942-36C6-40ED-8FD1-D03A2A99E973}" dt="2022-02-23T02:07:13.488" v="0" actId="47"/>
        <pc:sldMkLst>
          <pc:docMk/>
          <pc:sldMk cId="6616629" sldId="288"/>
        </pc:sldMkLst>
      </pc:sldChg>
      <pc:sldChg chg="modSp mod">
        <pc:chgData name="Carrie Yemeng (Shi)" userId="c9b07cc1-9aba-426c-b85f-4585fb84bbc6" providerId="ADAL" clId="{C6FFF942-36C6-40ED-8FD1-D03A2A99E973}" dt="2022-02-23T02:15:07.203" v="3" actId="2711"/>
        <pc:sldMkLst>
          <pc:docMk/>
          <pc:sldMk cId="1262572821" sldId="289"/>
        </pc:sldMkLst>
        <pc:spChg chg="mod">
          <ac:chgData name="Carrie Yemeng (Shi)" userId="c9b07cc1-9aba-426c-b85f-4585fb84bbc6" providerId="ADAL" clId="{C6FFF942-36C6-40ED-8FD1-D03A2A99E973}" dt="2022-02-23T02:10:03.488" v="2" actId="2711"/>
          <ac:spMkLst>
            <pc:docMk/>
            <pc:sldMk cId="1262572821" sldId="289"/>
            <ac:spMk id="4" creationId="{36AB0EF2-2E1A-41DA-94CE-3EE8F807A8CE}"/>
          </ac:spMkLst>
        </pc:spChg>
        <pc:graphicFrameChg chg="modGraphic">
          <ac:chgData name="Carrie Yemeng (Shi)" userId="c9b07cc1-9aba-426c-b85f-4585fb84bbc6" providerId="ADAL" clId="{C6FFF942-36C6-40ED-8FD1-D03A2A99E973}" dt="2022-02-23T02:15:07.203" v="3" actId="2711"/>
          <ac:graphicFrameMkLst>
            <pc:docMk/>
            <pc:sldMk cId="1262572821" sldId="289"/>
            <ac:graphicFrameMk id="3" creationId="{E10BABFF-664C-46EF-899C-5DAA44A63D01}"/>
          </ac:graphicFrameMkLst>
        </pc:graphicFrameChg>
      </pc:sldChg>
      <pc:sldChg chg="modSp mod">
        <pc:chgData name="Carrie Yemeng (Shi)" userId="c9b07cc1-9aba-426c-b85f-4585fb84bbc6" providerId="ADAL" clId="{C6FFF942-36C6-40ED-8FD1-D03A2A99E973}" dt="2022-02-23T02:25:37.221" v="11"/>
        <pc:sldMkLst>
          <pc:docMk/>
          <pc:sldMk cId="492078584" sldId="290"/>
        </pc:sldMkLst>
        <pc:spChg chg="mod">
          <ac:chgData name="Carrie Yemeng (Shi)" userId="c9b07cc1-9aba-426c-b85f-4585fb84bbc6" providerId="ADAL" clId="{C6FFF942-36C6-40ED-8FD1-D03A2A99E973}" dt="2022-02-23T02:25:37.221" v="11"/>
          <ac:spMkLst>
            <pc:docMk/>
            <pc:sldMk cId="492078584" sldId="290"/>
            <ac:spMk id="43" creationId="{E8E1FD83-E73F-4C08-A625-C87C88AAFC76}"/>
          </ac:spMkLst>
        </pc:spChg>
        <pc:graphicFrameChg chg="modGraphic">
          <ac:chgData name="Carrie Yemeng (Shi)" userId="c9b07cc1-9aba-426c-b85f-4585fb84bbc6" providerId="ADAL" clId="{C6FFF942-36C6-40ED-8FD1-D03A2A99E973}" dt="2022-02-23T02:15:55.727" v="6" actId="2711"/>
          <ac:graphicFrameMkLst>
            <pc:docMk/>
            <pc:sldMk cId="492078584" sldId="290"/>
            <ac:graphicFrameMk id="45" creationId="{C28F158A-FBDE-482C-9084-DA1CB30984B5}"/>
          </ac:graphicFrameMkLst>
        </pc:graphicFrameChg>
      </pc:sldChg>
      <pc:sldChg chg="addSp modSp mod">
        <pc:chgData name="Carrie Yemeng (Shi)" userId="c9b07cc1-9aba-426c-b85f-4585fb84bbc6" providerId="ADAL" clId="{C6FFF942-36C6-40ED-8FD1-D03A2A99E973}" dt="2022-02-23T02:25:52.197" v="13"/>
        <pc:sldMkLst>
          <pc:docMk/>
          <pc:sldMk cId="3005699870" sldId="291"/>
        </pc:sldMkLst>
        <pc:spChg chg="add mod">
          <ac:chgData name="Carrie Yemeng (Shi)" userId="c9b07cc1-9aba-426c-b85f-4585fb84bbc6" providerId="ADAL" clId="{C6FFF942-36C6-40ED-8FD1-D03A2A99E973}" dt="2022-02-23T02:25:52.197" v="13"/>
          <ac:spMkLst>
            <pc:docMk/>
            <pc:sldMk cId="3005699870" sldId="291"/>
            <ac:spMk id="5" creationId="{06694AF1-00BC-4DAC-BCE1-F8706529271A}"/>
          </ac:spMkLst>
        </pc:spChg>
        <pc:graphicFrameChg chg="modGraphic">
          <ac:chgData name="Carrie Yemeng (Shi)" userId="c9b07cc1-9aba-426c-b85f-4585fb84bbc6" providerId="ADAL" clId="{C6FFF942-36C6-40ED-8FD1-D03A2A99E973}" dt="2022-02-23T02:16:20.411" v="8" actId="2711"/>
          <ac:graphicFrameMkLst>
            <pc:docMk/>
            <pc:sldMk cId="3005699870" sldId="291"/>
            <ac:graphicFrameMk id="3" creationId="{845D7E24-AA13-4308-A8C8-05A9232EA7EE}"/>
          </ac:graphicFrameMkLst>
        </pc:graphicFrameChg>
      </pc:sldChg>
      <pc:sldChg chg="modSp mod">
        <pc:chgData name="Carrie Yemeng (Shi)" userId="c9b07cc1-9aba-426c-b85f-4585fb84bbc6" providerId="ADAL" clId="{C6FFF942-36C6-40ED-8FD1-D03A2A99E973}" dt="2022-02-23T02:15:26.584" v="4" actId="2711"/>
        <pc:sldMkLst>
          <pc:docMk/>
          <pc:sldMk cId="2480631215" sldId="292"/>
        </pc:sldMkLst>
        <pc:graphicFrameChg chg="modGraphic">
          <ac:chgData name="Carrie Yemeng (Shi)" userId="c9b07cc1-9aba-426c-b85f-4585fb84bbc6" providerId="ADAL" clId="{C6FFF942-36C6-40ED-8FD1-D03A2A99E973}" dt="2022-02-23T02:15:26.584" v="4" actId="2711"/>
          <ac:graphicFrameMkLst>
            <pc:docMk/>
            <pc:sldMk cId="2480631215" sldId="292"/>
            <ac:graphicFrameMk id="71" creationId="{DCFEF059-9199-4450-8083-9526C5657F28}"/>
          </ac:graphicFrameMkLst>
        </pc:graphicFrameChg>
      </pc:sldChg>
      <pc:sldChg chg="modSp mod">
        <pc:chgData name="Carrie Yemeng (Shi)" userId="c9b07cc1-9aba-426c-b85f-4585fb84bbc6" providerId="ADAL" clId="{C6FFF942-36C6-40ED-8FD1-D03A2A99E973}" dt="2022-02-23T02:15:34.075" v="5" actId="2711"/>
        <pc:sldMkLst>
          <pc:docMk/>
          <pc:sldMk cId="821347568" sldId="293"/>
        </pc:sldMkLst>
        <pc:graphicFrameChg chg="modGraphic">
          <ac:chgData name="Carrie Yemeng (Shi)" userId="c9b07cc1-9aba-426c-b85f-4585fb84bbc6" providerId="ADAL" clId="{C6FFF942-36C6-40ED-8FD1-D03A2A99E973}" dt="2022-02-23T02:15:34.075" v="5" actId="2711"/>
          <ac:graphicFrameMkLst>
            <pc:docMk/>
            <pc:sldMk cId="821347568" sldId="293"/>
            <ac:graphicFrameMk id="71" creationId="{DCFEF059-9199-4450-8083-9526C5657F28}"/>
          </ac:graphicFrameMkLst>
        </pc:graphicFrameChg>
      </pc:sldChg>
      <pc:sldChg chg="modSp mod">
        <pc:chgData name="Carrie Yemeng (Shi)" userId="c9b07cc1-9aba-426c-b85f-4585fb84bbc6" providerId="ADAL" clId="{C6FFF942-36C6-40ED-8FD1-D03A2A99E973}" dt="2022-02-23T02:25:43.514" v="12"/>
        <pc:sldMkLst>
          <pc:docMk/>
          <pc:sldMk cId="2468159449" sldId="294"/>
        </pc:sldMkLst>
        <pc:spChg chg="mod">
          <ac:chgData name="Carrie Yemeng (Shi)" userId="c9b07cc1-9aba-426c-b85f-4585fb84bbc6" providerId="ADAL" clId="{C6FFF942-36C6-40ED-8FD1-D03A2A99E973}" dt="2022-02-23T02:25:43.514" v="12"/>
          <ac:spMkLst>
            <pc:docMk/>
            <pc:sldMk cId="2468159449" sldId="294"/>
            <ac:spMk id="10" creationId="{D9DF297D-3EAB-4E04-8AFB-D609378ABFA2}"/>
          </ac:spMkLst>
        </pc:spChg>
        <pc:graphicFrameChg chg="modGraphic">
          <ac:chgData name="Carrie Yemeng (Shi)" userId="c9b07cc1-9aba-426c-b85f-4585fb84bbc6" providerId="ADAL" clId="{C6FFF942-36C6-40ED-8FD1-D03A2A99E973}" dt="2022-02-23T02:16:10.572" v="7" actId="2711"/>
          <ac:graphicFrameMkLst>
            <pc:docMk/>
            <pc:sldMk cId="2468159449" sldId="294"/>
            <ac:graphicFrameMk id="71" creationId="{DCFEF059-9199-4450-8083-9526C5657F28}"/>
          </ac:graphicFrameMkLst>
        </pc:graphicFrameChg>
      </pc:sldChg>
      <pc:sldMasterChg chg="modSldLayout">
        <pc:chgData name="Carrie Yemeng (Shi)" userId="c9b07cc1-9aba-426c-b85f-4585fb84bbc6" providerId="ADAL" clId="{C6FFF942-36C6-40ED-8FD1-D03A2A99E973}" dt="2022-02-23T02:27:05.473" v="28"/>
        <pc:sldMasterMkLst>
          <pc:docMk/>
          <pc:sldMasterMk cId="3473329301" sldId="2147483665"/>
        </pc:sldMasterMkLst>
        <pc:sldLayoutChg chg="addSp delSp modSp mod">
          <pc:chgData name="Carrie Yemeng (Shi)" userId="c9b07cc1-9aba-426c-b85f-4585fb84bbc6" providerId="ADAL" clId="{C6FFF942-36C6-40ED-8FD1-D03A2A99E973}" dt="2022-02-23T02:26:47.358" v="21"/>
          <pc:sldLayoutMkLst>
            <pc:docMk/>
            <pc:sldMasterMk cId="3473329301" sldId="2147483665"/>
            <pc:sldLayoutMk cId="1390549028" sldId="2147483666"/>
          </pc:sldLayoutMkLst>
          <pc:spChg chg="del">
            <ac:chgData name="Carrie Yemeng (Shi)" userId="c9b07cc1-9aba-426c-b85f-4585fb84bbc6" providerId="ADAL" clId="{C6FFF942-36C6-40ED-8FD1-D03A2A99E973}" dt="2022-02-23T02:26:46.920" v="20" actId="478"/>
            <ac:spMkLst>
              <pc:docMk/>
              <pc:sldMasterMk cId="3473329301" sldId="2147483665"/>
              <pc:sldLayoutMk cId="1390549028" sldId="2147483666"/>
              <ac:spMk id="20" creationId="{1E65AA40-0EE8-482D-BAEC-2C63A5DCD178}"/>
            </ac:spMkLst>
          </pc:spChg>
          <pc:spChg chg="add mod">
            <ac:chgData name="Carrie Yemeng (Shi)" userId="c9b07cc1-9aba-426c-b85f-4585fb84bbc6" providerId="ADAL" clId="{C6FFF942-36C6-40ED-8FD1-D03A2A99E973}" dt="2022-02-23T02:26:47.358" v="21"/>
            <ac:spMkLst>
              <pc:docMk/>
              <pc:sldMasterMk cId="3473329301" sldId="2147483665"/>
              <pc:sldLayoutMk cId="1390549028" sldId="2147483666"/>
              <ac:spMk id="35" creationId="{DD47F5CD-14A9-40A7-BEBF-3917D9490074}"/>
            </ac:spMkLst>
          </pc:spChg>
        </pc:sldLayoutChg>
        <pc:sldLayoutChg chg="addSp delSp modSp mod">
          <pc:chgData name="Carrie Yemeng (Shi)" userId="c9b07cc1-9aba-426c-b85f-4585fb84bbc6" providerId="ADAL" clId="{C6FFF942-36C6-40ED-8FD1-D03A2A99E973}" dt="2022-02-23T02:26:53.990" v="23"/>
          <pc:sldLayoutMkLst>
            <pc:docMk/>
            <pc:sldMasterMk cId="3473329301" sldId="2147483665"/>
            <pc:sldLayoutMk cId="1542074764" sldId="2147483667"/>
          </pc:sldLayoutMkLst>
          <pc:spChg chg="del">
            <ac:chgData name="Carrie Yemeng (Shi)" userId="c9b07cc1-9aba-426c-b85f-4585fb84bbc6" providerId="ADAL" clId="{C6FFF942-36C6-40ED-8FD1-D03A2A99E973}" dt="2022-02-23T02:26:53.607" v="22" actId="478"/>
            <ac:spMkLst>
              <pc:docMk/>
              <pc:sldMasterMk cId="3473329301" sldId="2147483665"/>
              <pc:sldLayoutMk cId="1542074764" sldId="2147483667"/>
              <ac:spMk id="23" creationId="{54D7D50A-5982-4926-81E2-2289C61579EC}"/>
            </ac:spMkLst>
          </pc:spChg>
          <pc:spChg chg="add mod">
            <ac:chgData name="Carrie Yemeng (Shi)" userId="c9b07cc1-9aba-426c-b85f-4585fb84bbc6" providerId="ADAL" clId="{C6FFF942-36C6-40ED-8FD1-D03A2A99E973}" dt="2022-02-23T02:26:53.990" v="23"/>
            <ac:spMkLst>
              <pc:docMk/>
              <pc:sldMasterMk cId="3473329301" sldId="2147483665"/>
              <pc:sldLayoutMk cId="1542074764" sldId="2147483667"/>
              <ac:spMk id="28" creationId="{4B1E1619-A4C2-44BA-9601-43EA83245C36}"/>
            </ac:spMkLst>
          </pc:spChg>
        </pc:sldLayoutChg>
        <pc:sldLayoutChg chg="addSp delSp modSp mod">
          <pc:chgData name="Carrie Yemeng (Shi)" userId="c9b07cc1-9aba-426c-b85f-4585fb84bbc6" providerId="ADAL" clId="{C6FFF942-36C6-40ED-8FD1-D03A2A99E973}" dt="2022-02-23T02:27:01.763" v="26" actId="1076"/>
          <pc:sldLayoutMkLst>
            <pc:docMk/>
            <pc:sldMasterMk cId="3473329301" sldId="2147483665"/>
            <pc:sldLayoutMk cId="3218364541" sldId="2147483668"/>
          </pc:sldLayoutMkLst>
          <pc:spChg chg="del">
            <ac:chgData name="Carrie Yemeng (Shi)" userId="c9b07cc1-9aba-426c-b85f-4585fb84bbc6" providerId="ADAL" clId="{C6FFF942-36C6-40ED-8FD1-D03A2A99E973}" dt="2022-02-23T02:26:58.759" v="24" actId="478"/>
            <ac:spMkLst>
              <pc:docMk/>
              <pc:sldMasterMk cId="3473329301" sldId="2147483665"/>
              <pc:sldLayoutMk cId="3218364541" sldId="2147483668"/>
              <ac:spMk id="24" creationId="{77598F57-B50F-4475-9C12-547AE314A3E8}"/>
            </ac:spMkLst>
          </pc:spChg>
          <pc:spChg chg="add mod">
            <ac:chgData name="Carrie Yemeng (Shi)" userId="c9b07cc1-9aba-426c-b85f-4585fb84bbc6" providerId="ADAL" clId="{C6FFF942-36C6-40ED-8FD1-D03A2A99E973}" dt="2022-02-23T02:27:01.763" v="26" actId="1076"/>
            <ac:spMkLst>
              <pc:docMk/>
              <pc:sldMasterMk cId="3473329301" sldId="2147483665"/>
              <pc:sldLayoutMk cId="3218364541" sldId="2147483668"/>
              <ac:spMk id="29" creationId="{D9DC1B29-7CD0-426D-92C5-9E628CB28830}"/>
            </ac:spMkLst>
          </pc:spChg>
        </pc:sldLayoutChg>
        <pc:sldLayoutChg chg="addSp delSp modSp mod">
          <pc:chgData name="Carrie Yemeng (Shi)" userId="c9b07cc1-9aba-426c-b85f-4585fb84bbc6" providerId="ADAL" clId="{C6FFF942-36C6-40ED-8FD1-D03A2A99E973}" dt="2022-02-23T02:27:05.473" v="28"/>
          <pc:sldLayoutMkLst>
            <pc:docMk/>
            <pc:sldMasterMk cId="3473329301" sldId="2147483665"/>
            <pc:sldLayoutMk cId="1470132236" sldId="2147483669"/>
          </pc:sldLayoutMkLst>
          <pc:spChg chg="del">
            <ac:chgData name="Carrie Yemeng (Shi)" userId="c9b07cc1-9aba-426c-b85f-4585fb84bbc6" providerId="ADAL" clId="{C6FFF942-36C6-40ED-8FD1-D03A2A99E973}" dt="2022-02-23T02:27:05.078" v="27" actId="478"/>
            <ac:spMkLst>
              <pc:docMk/>
              <pc:sldMasterMk cId="3473329301" sldId="2147483665"/>
              <pc:sldLayoutMk cId="1470132236" sldId="2147483669"/>
              <ac:spMk id="2" creationId="{BF042AC9-3681-4A61-89F9-FC457C4A6791}"/>
            </ac:spMkLst>
          </pc:spChg>
          <pc:spChg chg="add mod">
            <ac:chgData name="Carrie Yemeng (Shi)" userId="c9b07cc1-9aba-426c-b85f-4585fb84bbc6" providerId="ADAL" clId="{C6FFF942-36C6-40ED-8FD1-D03A2A99E973}" dt="2022-02-23T02:27:05.473" v="28"/>
            <ac:spMkLst>
              <pc:docMk/>
              <pc:sldMasterMk cId="3473329301" sldId="2147483665"/>
              <pc:sldLayoutMk cId="1470132236" sldId="2147483669"/>
              <ac:spMk id="3" creationId="{FF330C98-99D4-45F6-ACB7-A961965A02A6}"/>
            </ac:spMkLst>
          </pc:spChg>
        </pc:sldLayoutChg>
      </pc:sldMasterChg>
    </pc:docChg>
  </pc:docChgLst>
  <pc:docChgLst>
    <pc:chgData name="Carrie Yemeng (Shi)" userId="c9b07cc1-9aba-426c-b85f-4585fb84bbc6" providerId="ADAL" clId="{D471F8BB-4320-4B5A-B639-0C9503A99D92}"/>
    <pc:docChg chg="undo custSel addSld delSld modSld sldOrd addMainMaster delMainMaster modMainMaster addSection delSection modSection">
      <pc:chgData name="Carrie Yemeng (Shi)" userId="c9b07cc1-9aba-426c-b85f-4585fb84bbc6" providerId="ADAL" clId="{D471F8BB-4320-4B5A-B639-0C9503A99D92}" dt="2022-03-10T23:16:19.775" v="2180"/>
      <pc:docMkLst>
        <pc:docMk/>
      </pc:docMkLst>
      <pc:sldChg chg="addSp delSp modSp new del mod modClrScheme chgLayout">
        <pc:chgData name="Carrie Yemeng (Shi)" userId="c9b07cc1-9aba-426c-b85f-4585fb84bbc6" providerId="ADAL" clId="{D471F8BB-4320-4B5A-B639-0C9503A99D92}" dt="2022-03-10T05:48:31.041" v="1670" actId="47"/>
        <pc:sldMkLst>
          <pc:docMk/>
          <pc:sldMk cId="1186578431" sldId="256"/>
        </pc:sldMkLst>
        <pc:spChg chg="del mod ord">
          <ac:chgData name="Carrie Yemeng (Shi)" userId="c9b07cc1-9aba-426c-b85f-4585fb84bbc6" providerId="ADAL" clId="{D471F8BB-4320-4B5A-B639-0C9503A99D92}" dt="2022-03-10T04:39:21.423" v="266" actId="700"/>
          <ac:spMkLst>
            <pc:docMk/>
            <pc:sldMk cId="1186578431" sldId="256"/>
            <ac:spMk id="2" creationId="{B507E6C8-B8DC-4EB5-A351-214FC8F33C28}"/>
          </ac:spMkLst>
        </pc:spChg>
        <pc:spChg chg="del mod ord">
          <ac:chgData name="Carrie Yemeng (Shi)" userId="c9b07cc1-9aba-426c-b85f-4585fb84bbc6" providerId="ADAL" clId="{D471F8BB-4320-4B5A-B639-0C9503A99D92}" dt="2022-03-10T04:39:21.423" v="266" actId="700"/>
          <ac:spMkLst>
            <pc:docMk/>
            <pc:sldMk cId="1186578431" sldId="256"/>
            <ac:spMk id="3" creationId="{AF071951-4342-4695-B116-1F37D3CCD11D}"/>
          </ac:spMkLst>
        </pc:spChg>
        <pc:spChg chg="add mod ord">
          <ac:chgData name="Carrie Yemeng (Shi)" userId="c9b07cc1-9aba-426c-b85f-4585fb84bbc6" providerId="ADAL" clId="{D471F8BB-4320-4B5A-B639-0C9503A99D92}" dt="2022-03-10T05:48:27.217" v="1669" actId="20577"/>
          <ac:spMkLst>
            <pc:docMk/>
            <pc:sldMk cId="1186578431" sldId="256"/>
            <ac:spMk id="4" creationId="{6E89B9B6-A4C3-4701-9715-471DE0EEDF41}"/>
          </ac:spMkLst>
        </pc:spChg>
        <pc:spChg chg="add mod ord">
          <ac:chgData name="Carrie Yemeng (Shi)" userId="c9b07cc1-9aba-426c-b85f-4585fb84bbc6" providerId="ADAL" clId="{D471F8BB-4320-4B5A-B639-0C9503A99D92}" dt="2022-03-10T04:40:48.870" v="375" actId="20577"/>
          <ac:spMkLst>
            <pc:docMk/>
            <pc:sldMk cId="1186578431" sldId="256"/>
            <ac:spMk id="5" creationId="{DB0871DD-6E24-423F-A008-84F896819073}"/>
          </ac:spMkLst>
        </pc:spChg>
        <pc:spChg chg="add del mod ord">
          <ac:chgData name="Carrie Yemeng (Shi)" userId="c9b07cc1-9aba-426c-b85f-4585fb84bbc6" providerId="ADAL" clId="{D471F8BB-4320-4B5A-B639-0C9503A99D92}" dt="2022-03-10T04:39:33.439" v="267" actId="931"/>
          <ac:spMkLst>
            <pc:docMk/>
            <pc:sldMk cId="1186578431" sldId="256"/>
            <ac:spMk id="6" creationId="{A78CB7AA-C9A0-4313-9EC4-3D1D7E17D654}"/>
          </ac:spMkLst>
        </pc:spChg>
        <pc:picChg chg="add mod modCrop">
          <ac:chgData name="Carrie Yemeng (Shi)" userId="c9b07cc1-9aba-426c-b85f-4585fb84bbc6" providerId="ADAL" clId="{D471F8BB-4320-4B5A-B639-0C9503A99D92}" dt="2022-03-10T04:39:55.266" v="273" actId="18131"/>
          <ac:picMkLst>
            <pc:docMk/>
            <pc:sldMk cId="1186578431" sldId="256"/>
            <ac:picMk id="8" creationId="{CA72C15D-1215-479A-8EE2-9B54007B72D0}"/>
          </ac:picMkLst>
        </pc:picChg>
      </pc:sldChg>
      <pc:sldChg chg="addSp delSp modSp new mod">
        <pc:chgData name="Carrie Yemeng (Shi)" userId="c9b07cc1-9aba-426c-b85f-4585fb84bbc6" providerId="ADAL" clId="{D471F8BB-4320-4B5A-B639-0C9503A99D92}" dt="2022-03-10T06:37:16.262" v="1996" actId="20577"/>
        <pc:sldMkLst>
          <pc:docMk/>
          <pc:sldMk cId="2765243129" sldId="257"/>
        </pc:sldMkLst>
        <pc:spChg chg="del">
          <ac:chgData name="Carrie Yemeng (Shi)" userId="c9b07cc1-9aba-426c-b85f-4585fb84bbc6" providerId="ADAL" clId="{D471F8BB-4320-4B5A-B639-0C9503A99D92}" dt="2022-03-10T06:10:48.716" v="1810"/>
          <ac:spMkLst>
            <pc:docMk/>
            <pc:sldMk cId="2765243129" sldId="257"/>
            <ac:spMk id="2" creationId="{E21F6739-309B-44C9-9202-E7C9DE8C61F4}"/>
          </ac:spMkLst>
        </pc:spChg>
        <pc:spChg chg="add del mod">
          <ac:chgData name="Carrie Yemeng (Shi)" userId="c9b07cc1-9aba-426c-b85f-4585fb84bbc6" providerId="ADAL" clId="{D471F8BB-4320-4B5A-B639-0C9503A99D92}" dt="2022-03-10T06:09:14.770" v="1798" actId="478"/>
          <ac:spMkLst>
            <pc:docMk/>
            <pc:sldMk cId="2765243129" sldId="257"/>
            <ac:spMk id="3" creationId="{D987F77A-F15B-436D-8035-3099AFFF30C4}"/>
          </ac:spMkLst>
        </pc:spChg>
        <pc:spChg chg="add del mod">
          <ac:chgData name="Carrie Yemeng (Shi)" userId="c9b07cc1-9aba-426c-b85f-4585fb84bbc6" providerId="ADAL" clId="{D471F8BB-4320-4B5A-B639-0C9503A99D92}" dt="2022-03-10T06:13:31.847" v="1836"/>
          <ac:spMkLst>
            <pc:docMk/>
            <pc:sldMk cId="2765243129" sldId="257"/>
            <ac:spMk id="6" creationId="{CC185733-1844-42DE-8F8B-D19C534EE7D8}"/>
          </ac:spMkLst>
        </pc:spChg>
        <pc:spChg chg="add del mod">
          <ac:chgData name="Carrie Yemeng (Shi)" userId="c9b07cc1-9aba-426c-b85f-4585fb84bbc6" providerId="ADAL" clId="{D471F8BB-4320-4B5A-B639-0C9503A99D92}" dt="2022-03-10T06:13:28.458" v="1835" actId="478"/>
          <ac:spMkLst>
            <pc:docMk/>
            <pc:sldMk cId="2765243129" sldId="257"/>
            <ac:spMk id="7" creationId="{A4782C63-58A1-4E40-AA38-3EE46CB8E9D3}"/>
          </ac:spMkLst>
        </pc:spChg>
        <pc:spChg chg="add del mod">
          <ac:chgData name="Carrie Yemeng (Shi)" userId="c9b07cc1-9aba-426c-b85f-4585fb84bbc6" providerId="ADAL" clId="{D471F8BB-4320-4B5A-B639-0C9503A99D92}" dt="2022-03-10T06:19:45.751" v="1890"/>
          <ac:spMkLst>
            <pc:docMk/>
            <pc:sldMk cId="2765243129" sldId="257"/>
            <ac:spMk id="8" creationId="{4CF3937C-25C6-4677-8678-8F1104005216}"/>
          </ac:spMkLst>
        </pc:spChg>
        <pc:spChg chg="add del mod">
          <ac:chgData name="Carrie Yemeng (Shi)" userId="c9b07cc1-9aba-426c-b85f-4585fb84bbc6" providerId="ADAL" clId="{D471F8BB-4320-4B5A-B639-0C9503A99D92}" dt="2022-03-10T06:20:58.377" v="1898"/>
          <ac:spMkLst>
            <pc:docMk/>
            <pc:sldMk cId="2765243129" sldId="257"/>
            <ac:spMk id="9" creationId="{B0B50DD4-0147-4A8D-8B50-57E08AA5A613}"/>
          </ac:spMkLst>
        </pc:spChg>
        <pc:spChg chg="add del mod">
          <ac:chgData name="Carrie Yemeng (Shi)" userId="c9b07cc1-9aba-426c-b85f-4585fb84bbc6" providerId="ADAL" clId="{D471F8BB-4320-4B5A-B639-0C9503A99D92}" dt="2022-03-10T06:20:58.377" v="1898"/>
          <ac:spMkLst>
            <pc:docMk/>
            <pc:sldMk cId="2765243129" sldId="257"/>
            <ac:spMk id="10" creationId="{56542CB1-11EF-4C28-B97D-F1A06B81BD4F}"/>
          </ac:spMkLst>
        </pc:spChg>
        <pc:spChg chg="add del mod">
          <ac:chgData name="Carrie Yemeng (Shi)" userId="c9b07cc1-9aba-426c-b85f-4585fb84bbc6" providerId="ADAL" clId="{D471F8BB-4320-4B5A-B639-0C9503A99D92}" dt="2022-03-10T06:33:03.651" v="1947" actId="478"/>
          <ac:spMkLst>
            <pc:docMk/>
            <pc:sldMk cId="2765243129" sldId="257"/>
            <ac:spMk id="11" creationId="{0C329EBC-CD0E-4E9C-92B5-BE70BCD098C0}"/>
          </ac:spMkLst>
        </pc:spChg>
        <pc:spChg chg="add del mod">
          <ac:chgData name="Carrie Yemeng (Shi)" userId="c9b07cc1-9aba-426c-b85f-4585fb84bbc6" providerId="ADAL" clId="{D471F8BB-4320-4B5A-B639-0C9503A99D92}" dt="2022-03-10T06:33:03.651" v="1947" actId="478"/>
          <ac:spMkLst>
            <pc:docMk/>
            <pc:sldMk cId="2765243129" sldId="257"/>
            <ac:spMk id="12" creationId="{5C427B0D-44A8-4EE9-A927-473BDE5FEE87}"/>
          </ac:spMkLst>
        </pc:spChg>
        <pc:spChg chg="add del mod">
          <ac:chgData name="Carrie Yemeng (Shi)" userId="c9b07cc1-9aba-426c-b85f-4585fb84bbc6" providerId="ADAL" clId="{D471F8BB-4320-4B5A-B639-0C9503A99D92}" dt="2022-03-10T06:34:00.091" v="1963" actId="478"/>
          <ac:spMkLst>
            <pc:docMk/>
            <pc:sldMk cId="2765243129" sldId="257"/>
            <ac:spMk id="13" creationId="{B7265F01-4D12-424D-A1D6-A820B8C4D5D5}"/>
          </ac:spMkLst>
        </pc:spChg>
        <pc:spChg chg="add del mod">
          <ac:chgData name="Carrie Yemeng (Shi)" userId="c9b07cc1-9aba-426c-b85f-4585fb84bbc6" providerId="ADAL" clId="{D471F8BB-4320-4B5A-B639-0C9503A99D92}" dt="2022-03-10T06:27:39.915" v="1919" actId="478"/>
          <ac:spMkLst>
            <pc:docMk/>
            <pc:sldMk cId="2765243129" sldId="257"/>
            <ac:spMk id="14" creationId="{B9A49B84-FEDD-49FA-8188-45BE4675412D}"/>
          </ac:spMkLst>
        </pc:spChg>
        <pc:spChg chg="add mod">
          <ac:chgData name="Carrie Yemeng (Shi)" userId="c9b07cc1-9aba-426c-b85f-4585fb84bbc6" providerId="ADAL" clId="{D471F8BB-4320-4B5A-B639-0C9503A99D92}" dt="2022-03-10T06:31:08.997" v="1945" actId="948"/>
          <ac:spMkLst>
            <pc:docMk/>
            <pc:sldMk cId="2765243129" sldId="257"/>
            <ac:spMk id="15" creationId="{0858E15D-3A0B-424F-BB66-A3CCD7524306}"/>
          </ac:spMkLst>
        </pc:spChg>
        <pc:spChg chg="add del">
          <ac:chgData name="Carrie Yemeng (Shi)" userId="c9b07cc1-9aba-426c-b85f-4585fb84bbc6" providerId="ADAL" clId="{D471F8BB-4320-4B5A-B639-0C9503A99D92}" dt="2022-03-10T06:30:03.704" v="1939" actId="478"/>
          <ac:spMkLst>
            <pc:docMk/>
            <pc:sldMk cId="2765243129" sldId="257"/>
            <ac:spMk id="16" creationId="{ACB21B68-F23C-4DB1-9638-B45D66581FA7}"/>
          </ac:spMkLst>
        </pc:spChg>
        <pc:spChg chg="add mod">
          <ac:chgData name="Carrie Yemeng (Shi)" userId="c9b07cc1-9aba-426c-b85f-4585fb84bbc6" providerId="ADAL" clId="{D471F8BB-4320-4B5A-B639-0C9503A99D92}" dt="2022-03-10T06:30:28.143" v="1942" actId="1076"/>
          <ac:spMkLst>
            <pc:docMk/>
            <pc:sldMk cId="2765243129" sldId="257"/>
            <ac:spMk id="17" creationId="{FCC3E22F-133D-4044-B8D0-5E5C2A93D429}"/>
          </ac:spMkLst>
        </pc:spChg>
        <pc:spChg chg="add mod">
          <ac:chgData name="Carrie Yemeng (Shi)" userId="c9b07cc1-9aba-426c-b85f-4585fb84bbc6" providerId="ADAL" clId="{D471F8BB-4320-4B5A-B639-0C9503A99D92}" dt="2022-03-10T06:36:45.082" v="1995" actId="403"/>
          <ac:spMkLst>
            <pc:docMk/>
            <pc:sldMk cId="2765243129" sldId="257"/>
            <ac:spMk id="18" creationId="{F3CD2D79-1E61-4192-968B-1B192D1C617E}"/>
          </ac:spMkLst>
        </pc:spChg>
        <pc:spChg chg="add mod">
          <ac:chgData name="Carrie Yemeng (Shi)" userId="c9b07cc1-9aba-426c-b85f-4585fb84bbc6" providerId="ADAL" clId="{D471F8BB-4320-4B5A-B639-0C9503A99D92}" dt="2022-03-10T06:36:01.387" v="1989" actId="1036"/>
          <ac:spMkLst>
            <pc:docMk/>
            <pc:sldMk cId="2765243129" sldId="257"/>
            <ac:spMk id="19" creationId="{EED83E8D-4521-4504-B603-01D3FE63657D}"/>
          </ac:spMkLst>
        </pc:spChg>
        <pc:spChg chg="add mod">
          <ac:chgData name="Carrie Yemeng (Shi)" userId="c9b07cc1-9aba-426c-b85f-4585fb84bbc6" providerId="ADAL" clId="{D471F8BB-4320-4B5A-B639-0C9503A99D92}" dt="2022-03-10T06:37:16.262" v="1996" actId="20577"/>
          <ac:spMkLst>
            <pc:docMk/>
            <pc:sldMk cId="2765243129" sldId="257"/>
            <ac:spMk id="20" creationId="{4473823C-7B55-48D0-B7FC-E739AC37D9B2}"/>
          </ac:spMkLst>
        </pc:spChg>
        <pc:spChg chg="add mod">
          <ac:chgData name="Carrie Yemeng (Shi)" userId="c9b07cc1-9aba-426c-b85f-4585fb84bbc6" providerId="ADAL" clId="{D471F8BB-4320-4B5A-B639-0C9503A99D92}" dt="2022-03-10T06:35:31.192" v="1983" actId="1076"/>
          <ac:spMkLst>
            <pc:docMk/>
            <pc:sldMk cId="2765243129" sldId="257"/>
            <ac:spMk id="21" creationId="{EC6FEC1E-27C5-4C87-99D4-C7424DA8CEE4}"/>
          </ac:spMkLst>
        </pc:spChg>
        <pc:graphicFrameChg chg="add del mod">
          <ac:chgData name="Carrie Yemeng (Shi)" userId="c9b07cc1-9aba-426c-b85f-4585fb84bbc6" providerId="ADAL" clId="{D471F8BB-4320-4B5A-B639-0C9503A99D92}" dt="2022-03-10T05:59:24.797" v="1683" actId="478"/>
          <ac:graphicFrameMkLst>
            <pc:docMk/>
            <pc:sldMk cId="2765243129" sldId="257"/>
            <ac:graphicFrameMk id="4" creationId="{6D38AA3E-9588-49BC-90C8-35751B31C863}"/>
          </ac:graphicFrameMkLst>
        </pc:graphicFrameChg>
        <pc:graphicFrameChg chg="add mod modGraphic">
          <ac:chgData name="Carrie Yemeng (Shi)" userId="c9b07cc1-9aba-426c-b85f-4585fb84bbc6" providerId="ADAL" clId="{D471F8BB-4320-4B5A-B639-0C9503A99D92}" dt="2022-03-10T06:35:18.267" v="1980" actId="1076"/>
          <ac:graphicFrameMkLst>
            <pc:docMk/>
            <pc:sldMk cId="2765243129" sldId="257"/>
            <ac:graphicFrameMk id="5" creationId="{DFD578CB-D3A4-43EB-B705-ED704EBBAEF8}"/>
          </ac:graphicFrameMkLst>
        </pc:graphicFrameChg>
      </pc:sldChg>
      <pc:sldChg chg="addSp delSp modSp new del mod ord modClrScheme chgLayout">
        <pc:chgData name="Carrie Yemeng (Shi)" userId="c9b07cc1-9aba-426c-b85f-4585fb84bbc6" providerId="ADAL" clId="{D471F8BB-4320-4B5A-B639-0C9503A99D92}" dt="2022-03-10T06:59:26.123" v="2126" actId="47"/>
        <pc:sldMkLst>
          <pc:docMk/>
          <pc:sldMk cId="2893661208" sldId="258"/>
        </pc:sldMkLst>
        <pc:spChg chg="del mod ord">
          <ac:chgData name="Carrie Yemeng (Shi)" userId="c9b07cc1-9aba-426c-b85f-4585fb84bbc6" providerId="ADAL" clId="{D471F8BB-4320-4B5A-B639-0C9503A99D92}" dt="2022-03-10T06:09:41.426" v="1800" actId="700"/>
          <ac:spMkLst>
            <pc:docMk/>
            <pc:sldMk cId="2893661208" sldId="258"/>
            <ac:spMk id="2" creationId="{ED95D8EF-6E25-446A-8BD1-D757AE3C3AD5}"/>
          </ac:spMkLst>
        </pc:spChg>
        <pc:spChg chg="add mod ord">
          <ac:chgData name="Carrie Yemeng (Shi)" userId="c9b07cc1-9aba-426c-b85f-4585fb84bbc6" providerId="ADAL" clId="{D471F8BB-4320-4B5A-B639-0C9503A99D92}" dt="2022-03-10T06:09:41.426" v="1800" actId="700"/>
          <ac:spMkLst>
            <pc:docMk/>
            <pc:sldMk cId="2893661208" sldId="258"/>
            <ac:spMk id="3" creationId="{35E4F446-3F18-48A4-866D-C51C0771FAAE}"/>
          </ac:spMkLst>
        </pc:spChg>
        <pc:spChg chg="add mod ord">
          <ac:chgData name="Carrie Yemeng (Shi)" userId="c9b07cc1-9aba-426c-b85f-4585fb84bbc6" providerId="ADAL" clId="{D471F8BB-4320-4B5A-B639-0C9503A99D92}" dt="2022-03-10T06:09:41.426" v="1800" actId="700"/>
          <ac:spMkLst>
            <pc:docMk/>
            <pc:sldMk cId="2893661208" sldId="258"/>
            <ac:spMk id="4" creationId="{B0624972-FCC1-40A6-8640-F4098F7CE571}"/>
          </ac:spMkLst>
        </pc:spChg>
        <pc:spChg chg="add del mod ord">
          <ac:chgData name="Carrie Yemeng (Shi)" userId="c9b07cc1-9aba-426c-b85f-4585fb84bbc6" providerId="ADAL" clId="{D471F8BB-4320-4B5A-B639-0C9503A99D92}" dt="2022-03-10T06:54:23.860" v="2119" actId="931"/>
          <ac:spMkLst>
            <pc:docMk/>
            <pc:sldMk cId="2893661208" sldId="258"/>
            <ac:spMk id="5" creationId="{B3E11EA2-913E-403A-BC9C-553FB5BAB205}"/>
          </ac:spMkLst>
        </pc:spChg>
        <pc:picChg chg="add mod">
          <ac:chgData name="Carrie Yemeng (Shi)" userId="c9b07cc1-9aba-426c-b85f-4585fb84bbc6" providerId="ADAL" clId="{D471F8BB-4320-4B5A-B639-0C9503A99D92}" dt="2022-03-10T06:59:10.505" v="2123" actId="1076"/>
          <ac:picMkLst>
            <pc:docMk/>
            <pc:sldMk cId="2893661208" sldId="258"/>
            <ac:picMk id="6" creationId="{BA85218F-001D-40E9-AA5C-3C455652B6D5}"/>
          </ac:picMkLst>
        </pc:picChg>
      </pc:sldChg>
      <pc:sldChg chg="new del">
        <pc:chgData name="Carrie Yemeng (Shi)" userId="c9b07cc1-9aba-426c-b85f-4585fb84bbc6" providerId="ADAL" clId="{D471F8BB-4320-4B5A-B639-0C9503A99D92}" dt="2022-03-10T06:23:17.676" v="1905" actId="47"/>
        <pc:sldMkLst>
          <pc:docMk/>
          <pc:sldMk cId="1334633694" sldId="259"/>
        </pc:sldMkLst>
      </pc:sldChg>
      <pc:sldChg chg="new del">
        <pc:chgData name="Carrie Yemeng (Shi)" userId="c9b07cc1-9aba-426c-b85f-4585fb84bbc6" providerId="ADAL" clId="{D471F8BB-4320-4B5A-B639-0C9503A99D92}" dt="2022-03-10T06:11:35.647" v="1815" actId="47"/>
        <pc:sldMkLst>
          <pc:docMk/>
          <pc:sldMk cId="1476817334" sldId="259"/>
        </pc:sldMkLst>
      </pc:sldChg>
      <pc:sldChg chg="new del">
        <pc:chgData name="Carrie Yemeng (Shi)" userId="c9b07cc1-9aba-426c-b85f-4585fb84bbc6" providerId="ADAL" clId="{D471F8BB-4320-4B5A-B639-0C9503A99D92}" dt="2022-03-10T06:13:37.881" v="1838" actId="680"/>
        <pc:sldMkLst>
          <pc:docMk/>
          <pc:sldMk cId="2571007017" sldId="259"/>
        </pc:sldMkLst>
      </pc:sldChg>
      <pc:sldChg chg="addSp delSp modSp new mod modClrScheme chgLayout">
        <pc:chgData name="Carrie Yemeng (Shi)" userId="c9b07cc1-9aba-426c-b85f-4585fb84bbc6" providerId="ADAL" clId="{D471F8BB-4320-4B5A-B639-0C9503A99D92}" dt="2022-03-10T06:44:36.252" v="2106" actId="931"/>
        <pc:sldMkLst>
          <pc:docMk/>
          <pc:sldMk cId="3163003302" sldId="259"/>
        </pc:sldMkLst>
        <pc:spChg chg="add del mod">
          <ac:chgData name="Carrie Yemeng (Shi)" userId="c9b07cc1-9aba-426c-b85f-4585fb84bbc6" providerId="ADAL" clId="{D471F8BB-4320-4B5A-B639-0C9503A99D92}" dt="2022-03-10T06:44:36.252" v="2106" actId="931"/>
          <ac:spMkLst>
            <pc:docMk/>
            <pc:sldMk cId="3163003302" sldId="259"/>
            <ac:spMk id="2" creationId="{EEFF99CF-2B4A-49AD-B932-7C41033F780B}"/>
          </ac:spMkLst>
        </pc:spChg>
        <pc:spChg chg="add del mod">
          <ac:chgData name="Carrie Yemeng (Shi)" userId="c9b07cc1-9aba-426c-b85f-4585fb84bbc6" providerId="ADAL" clId="{D471F8BB-4320-4B5A-B639-0C9503A99D92}" dt="2022-03-10T06:44:35.789" v="2105" actId="931"/>
          <ac:spMkLst>
            <pc:docMk/>
            <pc:sldMk cId="3163003302" sldId="259"/>
            <ac:spMk id="3" creationId="{5A203552-F97D-4860-A722-9DA68852CD9F}"/>
          </ac:spMkLst>
        </pc:spChg>
        <pc:spChg chg="add del mod">
          <ac:chgData name="Carrie Yemeng (Shi)" userId="c9b07cc1-9aba-426c-b85f-4585fb84bbc6" providerId="ADAL" clId="{D471F8BB-4320-4B5A-B639-0C9503A99D92}" dt="2022-03-10T06:44:35.295" v="2103" actId="931"/>
          <ac:spMkLst>
            <pc:docMk/>
            <pc:sldMk cId="3163003302" sldId="259"/>
            <ac:spMk id="4" creationId="{A1FF1779-EBA1-46D6-B0F9-D9963B13192C}"/>
          </ac:spMkLst>
        </pc:spChg>
        <pc:spChg chg="add mod">
          <ac:chgData name="Carrie Yemeng (Shi)" userId="c9b07cc1-9aba-426c-b85f-4585fb84bbc6" providerId="ADAL" clId="{D471F8BB-4320-4B5A-B639-0C9503A99D92}" dt="2022-03-10T06:43:42.675" v="2092"/>
          <ac:spMkLst>
            <pc:docMk/>
            <pc:sldMk cId="3163003302" sldId="259"/>
            <ac:spMk id="7" creationId="{0A3DEAF8-88AC-45CE-95FD-BD43A5C01600}"/>
          </ac:spMkLst>
        </pc:spChg>
        <pc:spChg chg="add mod">
          <ac:chgData name="Carrie Yemeng (Shi)" userId="c9b07cc1-9aba-426c-b85f-4585fb84bbc6" providerId="ADAL" clId="{D471F8BB-4320-4B5A-B639-0C9503A99D92}" dt="2022-03-10T06:43:42.675" v="2092"/>
          <ac:spMkLst>
            <pc:docMk/>
            <pc:sldMk cId="3163003302" sldId="259"/>
            <ac:spMk id="8" creationId="{7F5CADB4-DBA0-4CF5-9109-E9FA4C4ABC27}"/>
          </ac:spMkLst>
        </pc:spChg>
        <pc:spChg chg="add mod">
          <ac:chgData name="Carrie Yemeng (Shi)" userId="c9b07cc1-9aba-426c-b85f-4585fb84bbc6" providerId="ADAL" clId="{D471F8BB-4320-4B5A-B639-0C9503A99D92}" dt="2022-03-10T06:43:52.314" v="2093"/>
          <ac:spMkLst>
            <pc:docMk/>
            <pc:sldMk cId="3163003302" sldId="259"/>
            <ac:spMk id="10" creationId="{81DBA1AD-EC54-4DE1-9AD9-C634CE5843D8}"/>
          </ac:spMkLst>
        </pc:spChg>
        <pc:spChg chg="add mod">
          <ac:chgData name="Carrie Yemeng (Shi)" userId="c9b07cc1-9aba-426c-b85f-4585fb84bbc6" providerId="ADAL" clId="{D471F8BB-4320-4B5A-B639-0C9503A99D92}" dt="2022-03-10T06:43:52.314" v="2093"/>
          <ac:spMkLst>
            <pc:docMk/>
            <pc:sldMk cId="3163003302" sldId="259"/>
            <ac:spMk id="11" creationId="{2858CE5A-20F4-4C10-B46D-8EC39095EA88}"/>
          </ac:spMkLst>
        </pc:spChg>
        <pc:graphicFrameChg chg="add mod">
          <ac:chgData name="Carrie Yemeng (Shi)" userId="c9b07cc1-9aba-426c-b85f-4585fb84bbc6" providerId="ADAL" clId="{D471F8BB-4320-4B5A-B639-0C9503A99D92}" dt="2022-03-10T06:43:52.314" v="2093"/>
          <ac:graphicFrameMkLst>
            <pc:docMk/>
            <pc:sldMk cId="3163003302" sldId="259"/>
            <ac:graphicFrameMk id="9" creationId="{7FE5B040-9587-4BB8-B5F4-E106A5FB6D36}"/>
          </ac:graphicFrameMkLst>
        </pc:graphicFrameChg>
        <pc:picChg chg="add del mod">
          <ac:chgData name="Carrie Yemeng (Shi)" userId="c9b07cc1-9aba-426c-b85f-4585fb84bbc6" providerId="ADAL" clId="{D471F8BB-4320-4B5A-B639-0C9503A99D92}" dt="2022-03-10T06:43:34.441" v="2091" actId="931"/>
          <ac:picMkLst>
            <pc:docMk/>
            <pc:sldMk cId="3163003302" sldId="259"/>
            <ac:picMk id="6" creationId="{E499A588-07DF-4063-A18B-EA2E590AF6B0}"/>
          </ac:picMkLst>
        </pc:picChg>
        <pc:picChg chg="add del mod">
          <ac:chgData name="Carrie Yemeng (Shi)" userId="c9b07cc1-9aba-426c-b85f-4585fb84bbc6" providerId="ADAL" clId="{D471F8BB-4320-4B5A-B639-0C9503A99D92}" dt="2022-03-10T06:44:36.252" v="2106" actId="931"/>
          <ac:picMkLst>
            <pc:docMk/>
            <pc:sldMk cId="3163003302" sldId="259"/>
            <ac:picMk id="13" creationId="{F164B8AB-B22F-4595-AFFC-888A221CE38F}"/>
          </ac:picMkLst>
        </pc:picChg>
        <pc:picChg chg="add del mod">
          <ac:chgData name="Carrie Yemeng (Shi)" userId="c9b07cc1-9aba-426c-b85f-4585fb84bbc6" providerId="ADAL" clId="{D471F8BB-4320-4B5A-B639-0C9503A99D92}" dt="2022-03-10T06:44:35.789" v="2105" actId="931"/>
          <ac:picMkLst>
            <pc:docMk/>
            <pc:sldMk cId="3163003302" sldId="259"/>
            <ac:picMk id="15" creationId="{6A396D85-08F2-409A-9747-6B9A460B540D}"/>
          </ac:picMkLst>
        </pc:picChg>
        <pc:picChg chg="add del mod">
          <ac:chgData name="Carrie Yemeng (Shi)" userId="c9b07cc1-9aba-426c-b85f-4585fb84bbc6" providerId="ADAL" clId="{D471F8BB-4320-4B5A-B639-0C9503A99D92}" dt="2022-03-10T06:44:35.295" v="2103" actId="931"/>
          <ac:picMkLst>
            <pc:docMk/>
            <pc:sldMk cId="3163003302" sldId="259"/>
            <ac:picMk id="17" creationId="{BA99518A-BC23-460E-834E-16B10D1953A4}"/>
          </ac:picMkLst>
        </pc:picChg>
      </pc:sldChg>
      <pc:sldChg chg="addSp modSp new mod modClrScheme chgLayout">
        <pc:chgData name="Carrie Yemeng (Shi)" userId="c9b07cc1-9aba-426c-b85f-4585fb84bbc6" providerId="ADAL" clId="{D471F8BB-4320-4B5A-B639-0C9503A99D92}" dt="2022-03-10T06:59:23.466" v="2125" actId="700"/>
        <pc:sldMkLst>
          <pc:docMk/>
          <pc:sldMk cId="968063196" sldId="260"/>
        </pc:sldMkLst>
        <pc:spChg chg="add mod">
          <ac:chgData name="Carrie Yemeng (Shi)" userId="c9b07cc1-9aba-426c-b85f-4585fb84bbc6" providerId="ADAL" clId="{D471F8BB-4320-4B5A-B639-0C9503A99D92}" dt="2022-03-10T06:59:23.466" v="2125" actId="700"/>
          <ac:spMkLst>
            <pc:docMk/>
            <pc:sldMk cId="968063196" sldId="260"/>
            <ac:spMk id="2" creationId="{E4E97117-582F-4C64-BB6C-D1B8AB4B15D7}"/>
          </ac:spMkLst>
        </pc:spChg>
        <pc:spChg chg="add mod">
          <ac:chgData name="Carrie Yemeng (Shi)" userId="c9b07cc1-9aba-426c-b85f-4585fb84bbc6" providerId="ADAL" clId="{D471F8BB-4320-4B5A-B639-0C9503A99D92}" dt="2022-03-10T06:59:23.466" v="2125" actId="700"/>
          <ac:spMkLst>
            <pc:docMk/>
            <pc:sldMk cId="968063196" sldId="260"/>
            <ac:spMk id="3" creationId="{405CADED-BA34-4219-A07B-78B06D7B442A}"/>
          </ac:spMkLst>
        </pc:spChg>
        <pc:spChg chg="add mod">
          <ac:chgData name="Carrie Yemeng (Shi)" userId="c9b07cc1-9aba-426c-b85f-4585fb84bbc6" providerId="ADAL" clId="{D471F8BB-4320-4B5A-B639-0C9503A99D92}" dt="2022-03-10T06:59:23.466" v="2125" actId="700"/>
          <ac:spMkLst>
            <pc:docMk/>
            <pc:sldMk cId="968063196" sldId="260"/>
            <ac:spMk id="4" creationId="{589EE7EF-B636-4041-8FDE-915F9A67ACE9}"/>
          </ac:spMkLst>
        </pc:spChg>
      </pc:sldChg>
      <pc:sldChg chg="add del ord">
        <pc:chgData name="Carrie Yemeng (Shi)" userId="c9b07cc1-9aba-426c-b85f-4585fb84bbc6" providerId="ADAL" clId="{D471F8BB-4320-4B5A-B639-0C9503A99D92}" dt="2022-03-10T23:08:47.246" v="2138" actId="47"/>
        <pc:sldMkLst>
          <pc:docMk/>
          <pc:sldMk cId="2520953140" sldId="261"/>
        </pc:sldMkLst>
      </pc:sldChg>
      <pc:sldChg chg="addSp delSp modSp new mod modClrScheme chgLayout">
        <pc:chgData name="Carrie Yemeng (Shi)" userId="c9b07cc1-9aba-426c-b85f-4585fb84bbc6" providerId="ADAL" clId="{D471F8BB-4320-4B5A-B639-0C9503A99D92}" dt="2022-03-10T23:13:04.808" v="2167" actId="1076"/>
        <pc:sldMkLst>
          <pc:docMk/>
          <pc:sldMk cId="2802115121" sldId="261"/>
        </pc:sldMkLst>
        <pc:spChg chg="add del">
          <ac:chgData name="Carrie Yemeng (Shi)" userId="c9b07cc1-9aba-426c-b85f-4585fb84bbc6" providerId="ADAL" clId="{D471F8BB-4320-4B5A-B639-0C9503A99D92}" dt="2022-03-10T23:10:56.224" v="2153" actId="700"/>
          <ac:spMkLst>
            <pc:docMk/>
            <pc:sldMk cId="2802115121" sldId="261"/>
            <ac:spMk id="2" creationId="{1891478C-F352-44C3-975B-556EC6BFF382}"/>
          </ac:spMkLst>
        </pc:spChg>
        <pc:spChg chg="add del">
          <ac:chgData name="Carrie Yemeng (Shi)" userId="c9b07cc1-9aba-426c-b85f-4585fb84bbc6" providerId="ADAL" clId="{D471F8BB-4320-4B5A-B639-0C9503A99D92}" dt="2022-03-10T23:10:56.224" v="2153" actId="700"/>
          <ac:spMkLst>
            <pc:docMk/>
            <pc:sldMk cId="2802115121" sldId="261"/>
            <ac:spMk id="3" creationId="{CD6C76AC-C246-4700-A28E-FAE9AB8A91D4}"/>
          </ac:spMkLst>
        </pc:spChg>
        <pc:spChg chg="add del">
          <ac:chgData name="Carrie Yemeng (Shi)" userId="c9b07cc1-9aba-426c-b85f-4585fb84bbc6" providerId="ADAL" clId="{D471F8BB-4320-4B5A-B639-0C9503A99D92}" dt="2022-03-10T23:10:56.224" v="2153" actId="700"/>
          <ac:spMkLst>
            <pc:docMk/>
            <pc:sldMk cId="2802115121" sldId="261"/>
            <ac:spMk id="4" creationId="{6A64D83D-0A1E-432C-AFC3-CA865D08F177}"/>
          </ac:spMkLst>
        </pc:spChg>
        <pc:spChg chg="add mod">
          <ac:chgData name="Carrie Yemeng (Shi)" userId="c9b07cc1-9aba-426c-b85f-4585fb84bbc6" providerId="ADAL" clId="{D471F8BB-4320-4B5A-B639-0C9503A99D92}" dt="2022-03-10T23:11:03.443" v="2154" actId="207"/>
          <ac:spMkLst>
            <pc:docMk/>
            <pc:sldMk cId="2802115121" sldId="261"/>
            <ac:spMk id="5" creationId="{CF2F6019-CB75-4BA8-9A4A-E2595C5BDA7F}"/>
          </ac:spMkLst>
        </pc:spChg>
        <pc:spChg chg="add mod">
          <ac:chgData name="Carrie Yemeng (Shi)" userId="c9b07cc1-9aba-426c-b85f-4585fb84bbc6" providerId="ADAL" clId="{D471F8BB-4320-4B5A-B639-0C9503A99D92}" dt="2022-03-10T23:11:11.937" v="2155" actId="207"/>
          <ac:spMkLst>
            <pc:docMk/>
            <pc:sldMk cId="2802115121" sldId="261"/>
            <ac:spMk id="6" creationId="{1288EC95-C22E-46E8-8303-92FD0F3B77D4}"/>
          </ac:spMkLst>
        </pc:spChg>
        <pc:spChg chg="add mod">
          <ac:chgData name="Carrie Yemeng (Shi)" userId="c9b07cc1-9aba-426c-b85f-4585fb84bbc6" providerId="ADAL" clId="{D471F8BB-4320-4B5A-B639-0C9503A99D92}" dt="2022-03-10T23:11:39.914" v="2158" actId="207"/>
          <ac:spMkLst>
            <pc:docMk/>
            <pc:sldMk cId="2802115121" sldId="261"/>
            <ac:spMk id="7" creationId="{89129721-F8F8-4B71-94FB-F7F6AC0C1444}"/>
          </ac:spMkLst>
        </pc:spChg>
        <pc:spChg chg="add mod">
          <ac:chgData name="Carrie Yemeng (Shi)" userId="c9b07cc1-9aba-426c-b85f-4585fb84bbc6" providerId="ADAL" clId="{D471F8BB-4320-4B5A-B639-0C9503A99D92}" dt="2022-03-10T23:11:32.592" v="2157" actId="207"/>
          <ac:spMkLst>
            <pc:docMk/>
            <pc:sldMk cId="2802115121" sldId="261"/>
            <ac:spMk id="8" creationId="{DD9FA59D-D5D5-4811-8C08-F58DD5CD69B7}"/>
          </ac:spMkLst>
        </pc:spChg>
        <pc:spChg chg="add mod">
          <ac:chgData name="Carrie Yemeng (Shi)" userId="c9b07cc1-9aba-426c-b85f-4585fb84bbc6" providerId="ADAL" clId="{D471F8BB-4320-4B5A-B639-0C9503A99D92}" dt="2022-03-10T23:12:59.653" v="2166" actId="207"/>
          <ac:spMkLst>
            <pc:docMk/>
            <pc:sldMk cId="2802115121" sldId="261"/>
            <ac:spMk id="10" creationId="{5F8007ED-B06F-4643-879A-20503868D0B1}"/>
          </ac:spMkLst>
        </pc:spChg>
        <pc:spChg chg="add mod">
          <ac:chgData name="Carrie Yemeng (Shi)" userId="c9b07cc1-9aba-426c-b85f-4585fb84bbc6" providerId="ADAL" clId="{D471F8BB-4320-4B5A-B639-0C9503A99D92}" dt="2022-03-10T23:13:04.808" v="2167" actId="1076"/>
          <ac:spMkLst>
            <pc:docMk/>
            <pc:sldMk cId="2802115121" sldId="261"/>
            <ac:spMk id="11" creationId="{48CB14B4-8520-43C2-A7D7-F7414A851598}"/>
          </ac:spMkLst>
        </pc:spChg>
        <pc:graphicFrameChg chg="add mod modGraphic">
          <ac:chgData name="Carrie Yemeng (Shi)" userId="c9b07cc1-9aba-426c-b85f-4585fb84bbc6" providerId="ADAL" clId="{D471F8BB-4320-4B5A-B639-0C9503A99D92}" dt="2022-03-10T23:12:31.882" v="2163" actId="207"/>
          <ac:graphicFrameMkLst>
            <pc:docMk/>
            <pc:sldMk cId="2802115121" sldId="261"/>
            <ac:graphicFrameMk id="9" creationId="{766EBA89-8863-453E-B347-EFC962C02209}"/>
          </ac:graphicFrameMkLst>
        </pc:graphicFrameChg>
      </pc:sldChg>
      <pc:sldChg chg="addSp modSp new mod modClrScheme chgLayout">
        <pc:chgData name="Carrie Yemeng (Shi)" userId="c9b07cc1-9aba-426c-b85f-4585fb84bbc6" providerId="ADAL" clId="{D471F8BB-4320-4B5A-B639-0C9503A99D92}" dt="2022-03-10T23:16:19.775" v="2180"/>
        <pc:sldMkLst>
          <pc:docMk/>
          <pc:sldMk cId="1388356199" sldId="262"/>
        </pc:sldMkLst>
        <pc:spChg chg="add mod">
          <ac:chgData name="Carrie Yemeng (Shi)" userId="c9b07cc1-9aba-426c-b85f-4585fb84bbc6" providerId="ADAL" clId="{D471F8BB-4320-4B5A-B639-0C9503A99D92}" dt="2022-03-10T23:15:20.163" v="2177" actId="700"/>
          <ac:spMkLst>
            <pc:docMk/>
            <pc:sldMk cId="1388356199" sldId="262"/>
            <ac:spMk id="2" creationId="{12367E38-EB58-4FEB-96D3-B05E3AC2F2E1}"/>
          </ac:spMkLst>
        </pc:spChg>
        <pc:spChg chg="add mod">
          <ac:chgData name="Carrie Yemeng (Shi)" userId="c9b07cc1-9aba-426c-b85f-4585fb84bbc6" providerId="ADAL" clId="{D471F8BB-4320-4B5A-B639-0C9503A99D92}" dt="2022-03-10T23:15:20.163" v="2177" actId="700"/>
          <ac:spMkLst>
            <pc:docMk/>
            <pc:sldMk cId="1388356199" sldId="262"/>
            <ac:spMk id="3" creationId="{B4EB8DE8-6414-40F9-B59B-145C1CB5E7F7}"/>
          </ac:spMkLst>
        </pc:spChg>
        <pc:spChg chg="add mod">
          <ac:chgData name="Carrie Yemeng (Shi)" userId="c9b07cc1-9aba-426c-b85f-4585fb84bbc6" providerId="ADAL" clId="{D471F8BB-4320-4B5A-B639-0C9503A99D92}" dt="2022-03-10T23:15:20.163" v="2177" actId="700"/>
          <ac:spMkLst>
            <pc:docMk/>
            <pc:sldMk cId="1388356199" sldId="262"/>
            <ac:spMk id="4" creationId="{D88A576E-1109-41E5-B20E-9F8E6DE7CF0B}"/>
          </ac:spMkLst>
        </pc:spChg>
        <pc:spChg chg="add mod">
          <ac:chgData name="Carrie Yemeng (Shi)" userId="c9b07cc1-9aba-426c-b85f-4585fb84bbc6" providerId="ADAL" clId="{D471F8BB-4320-4B5A-B639-0C9503A99D92}" dt="2022-03-10T23:15:32.221" v="2178"/>
          <ac:spMkLst>
            <pc:docMk/>
            <pc:sldMk cId="1388356199" sldId="262"/>
            <ac:spMk id="5" creationId="{D40D529D-3E89-435D-A83F-E2D670276CE3}"/>
          </ac:spMkLst>
        </pc:spChg>
        <pc:spChg chg="add mod">
          <ac:chgData name="Carrie Yemeng (Shi)" userId="c9b07cc1-9aba-426c-b85f-4585fb84bbc6" providerId="ADAL" clId="{D471F8BB-4320-4B5A-B639-0C9503A99D92}" dt="2022-03-10T23:15:32.221" v="2178"/>
          <ac:spMkLst>
            <pc:docMk/>
            <pc:sldMk cId="1388356199" sldId="262"/>
            <ac:spMk id="6" creationId="{8A09FE3F-5EAF-4221-A5FC-8571A7B9849B}"/>
          </ac:spMkLst>
        </pc:spChg>
        <pc:spChg chg="add mod">
          <ac:chgData name="Carrie Yemeng (Shi)" userId="c9b07cc1-9aba-426c-b85f-4585fb84bbc6" providerId="ADAL" clId="{D471F8BB-4320-4B5A-B639-0C9503A99D92}" dt="2022-03-10T23:15:47.564" v="2179"/>
          <ac:spMkLst>
            <pc:docMk/>
            <pc:sldMk cId="1388356199" sldId="262"/>
            <ac:spMk id="7" creationId="{61882D38-D733-4F94-8D72-00654F5F0E5F}"/>
          </ac:spMkLst>
        </pc:spChg>
        <pc:spChg chg="add mod">
          <ac:chgData name="Carrie Yemeng (Shi)" userId="c9b07cc1-9aba-426c-b85f-4585fb84bbc6" providerId="ADAL" clId="{D471F8BB-4320-4B5A-B639-0C9503A99D92}" dt="2022-03-10T23:15:47.564" v="2179"/>
          <ac:spMkLst>
            <pc:docMk/>
            <pc:sldMk cId="1388356199" sldId="262"/>
            <ac:spMk id="8" creationId="{068D808E-A086-47E0-874A-5742C08194C8}"/>
          </ac:spMkLst>
        </pc:spChg>
        <pc:graphicFrameChg chg="add mod">
          <ac:chgData name="Carrie Yemeng (Shi)" userId="c9b07cc1-9aba-426c-b85f-4585fb84bbc6" providerId="ADAL" clId="{D471F8BB-4320-4B5A-B639-0C9503A99D92}" dt="2022-03-10T23:16:19.775" v="2180"/>
          <ac:graphicFrameMkLst>
            <pc:docMk/>
            <pc:sldMk cId="1388356199" sldId="262"/>
            <ac:graphicFrameMk id="9" creationId="{34F77F93-0D35-47A8-B5D0-697C00DCE7C8}"/>
          </ac:graphicFrameMkLst>
        </pc:graphicFrameChg>
      </pc:sldChg>
      <pc:sldChg chg="del">
        <pc:chgData name="Carrie Yemeng (Shi)" userId="c9b07cc1-9aba-426c-b85f-4585fb84bbc6" providerId="ADAL" clId="{D471F8BB-4320-4B5A-B639-0C9503A99D92}" dt="2022-03-10T03:30:56.552" v="4" actId="18676"/>
        <pc:sldMkLst>
          <pc:docMk/>
          <pc:sldMk cId="1700950399" sldId="286"/>
        </pc:sldMkLst>
      </pc:sldChg>
      <pc:sldChg chg="del">
        <pc:chgData name="Carrie Yemeng (Shi)" userId="c9b07cc1-9aba-426c-b85f-4585fb84bbc6" providerId="ADAL" clId="{D471F8BB-4320-4B5A-B639-0C9503A99D92}" dt="2022-03-10T03:30:53.229" v="3" actId="18676"/>
        <pc:sldMkLst>
          <pc:docMk/>
          <pc:sldMk cId="1262572821" sldId="289"/>
        </pc:sldMkLst>
      </pc:sldChg>
      <pc:sldChg chg="del">
        <pc:chgData name="Carrie Yemeng (Shi)" userId="c9b07cc1-9aba-426c-b85f-4585fb84bbc6" providerId="ADAL" clId="{D471F8BB-4320-4B5A-B639-0C9503A99D92}" dt="2022-03-10T03:30:56.552" v="4" actId="18676"/>
        <pc:sldMkLst>
          <pc:docMk/>
          <pc:sldMk cId="492078584" sldId="290"/>
        </pc:sldMkLst>
      </pc:sldChg>
      <pc:sldChg chg="del">
        <pc:chgData name="Carrie Yemeng (Shi)" userId="c9b07cc1-9aba-426c-b85f-4585fb84bbc6" providerId="ADAL" clId="{D471F8BB-4320-4B5A-B639-0C9503A99D92}" dt="2022-03-10T03:30:56.552" v="4" actId="18676"/>
        <pc:sldMkLst>
          <pc:docMk/>
          <pc:sldMk cId="3005699870" sldId="291"/>
        </pc:sldMkLst>
      </pc:sldChg>
      <pc:sldChg chg="del">
        <pc:chgData name="Carrie Yemeng (Shi)" userId="c9b07cc1-9aba-426c-b85f-4585fb84bbc6" providerId="ADAL" clId="{D471F8BB-4320-4B5A-B639-0C9503A99D92}" dt="2022-03-10T03:30:53.229" v="3" actId="18676"/>
        <pc:sldMkLst>
          <pc:docMk/>
          <pc:sldMk cId="2480631215" sldId="292"/>
        </pc:sldMkLst>
      </pc:sldChg>
      <pc:sldChg chg="del">
        <pc:chgData name="Carrie Yemeng (Shi)" userId="c9b07cc1-9aba-426c-b85f-4585fb84bbc6" providerId="ADAL" clId="{D471F8BB-4320-4B5A-B639-0C9503A99D92}" dt="2022-03-10T03:30:53.229" v="3" actId="18676"/>
        <pc:sldMkLst>
          <pc:docMk/>
          <pc:sldMk cId="821347568" sldId="293"/>
        </pc:sldMkLst>
      </pc:sldChg>
      <pc:sldChg chg="del">
        <pc:chgData name="Carrie Yemeng (Shi)" userId="c9b07cc1-9aba-426c-b85f-4585fb84bbc6" providerId="ADAL" clId="{D471F8BB-4320-4B5A-B639-0C9503A99D92}" dt="2022-03-10T03:30:56.552" v="4" actId="18676"/>
        <pc:sldMkLst>
          <pc:docMk/>
          <pc:sldMk cId="2468159449" sldId="294"/>
        </pc:sldMkLst>
      </pc:sldChg>
      <pc:sldChg chg="del">
        <pc:chgData name="Carrie Yemeng (Shi)" userId="c9b07cc1-9aba-426c-b85f-4585fb84bbc6" providerId="ADAL" clId="{D471F8BB-4320-4B5A-B639-0C9503A99D92}" dt="2022-03-10T03:30:53.229" v="3" actId="18676"/>
        <pc:sldMkLst>
          <pc:docMk/>
          <pc:sldMk cId="1665163211" sldId="295"/>
        </pc:sldMkLst>
      </pc:sldChg>
      <pc:sldChg chg="new del ord">
        <pc:chgData name="Carrie Yemeng (Shi)" userId="c9b07cc1-9aba-426c-b85f-4585fb84bbc6" providerId="ADAL" clId="{D471F8BB-4320-4B5A-B639-0C9503A99D92}" dt="2022-03-10T03:30:56.552" v="4" actId="18676"/>
        <pc:sldMkLst>
          <pc:docMk/>
          <pc:sldMk cId="1770316008" sldId="296"/>
        </pc:sldMkLst>
      </pc:sldChg>
      <pc:sldMasterChg chg="delSp modSp mod addSldLayout delSldLayout modSldLayout sldLayoutOrd">
        <pc:chgData name="Carrie Yemeng (Shi)" userId="c9b07cc1-9aba-426c-b85f-4585fb84bbc6" providerId="ADAL" clId="{D471F8BB-4320-4B5A-B639-0C9503A99D92}" dt="2022-03-10T23:14:16.512" v="2171" actId="207"/>
        <pc:sldMasterMkLst>
          <pc:docMk/>
          <pc:sldMasterMk cId="4124702964" sldId="2147483658"/>
        </pc:sldMasterMkLst>
        <pc:spChg chg="mod">
          <ac:chgData name="Carrie Yemeng (Shi)" userId="c9b07cc1-9aba-426c-b85f-4585fb84bbc6" providerId="ADAL" clId="{D471F8BB-4320-4B5A-B639-0C9503A99D92}" dt="2022-03-10T04:10:33.081" v="108" actId="14100"/>
          <ac:spMkLst>
            <pc:docMk/>
            <pc:sldMasterMk cId="4124702964" sldId="2147483658"/>
            <ac:spMk id="2" creationId="{00000000-0000-0000-0000-000000000000}"/>
          </ac:spMkLst>
        </pc:spChg>
        <pc:spChg chg="mod">
          <ac:chgData name="Carrie Yemeng (Shi)" userId="c9b07cc1-9aba-426c-b85f-4585fb84bbc6" providerId="ADAL" clId="{D471F8BB-4320-4B5A-B639-0C9503A99D92}" dt="2022-03-10T04:00:01.827" v="106" actId="3064"/>
          <ac:spMkLst>
            <pc:docMk/>
            <pc:sldMasterMk cId="4124702964" sldId="2147483658"/>
            <ac:spMk id="3" creationId="{00000000-0000-0000-0000-000000000000}"/>
          </ac:spMkLst>
        </pc:spChg>
        <pc:spChg chg="del mod">
          <ac:chgData name="Carrie Yemeng (Shi)" userId="c9b07cc1-9aba-426c-b85f-4585fb84bbc6" providerId="ADAL" clId="{D471F8BB-4320-4B5A-B639-0C9503A99D92}" dt="2022-03-10T03:56:16.668" v="63" actId="478"/>
          <ac:spMkLst>
            <pc:docMk/>
            <pc:sldMasterMk cId="4124702964" sldId="2147483658"/>
            <ac:spMk id="4" creationId="{00000000-0000-0000-0000-000000000000}"/>
          </ac:spMkLst>
        </pc:spChg>
        <pc:spChg chg="mod">
          <ac:chgData name="Carrie Yemeng (Shi)" userId="c9b07cc1-9aba-426c-b85f-4585fb84bbc6" providerId="ADAL" clId="{D471F8BB-4320-4B5A-B639-0C9503A99D92}" dt="2022-03-10T06:15:35.977" v="1852" actId="207"/>
          <ac:spMkLst>
            <pc:docMk/>
            <pc:sldMasterMk cId="4124702964" sldId="2147483658"/>
            <ac:spMk id="5" creationId="{00000000-0000-0000-0000-000000000000}"/>
          </ac:spMkLst>
        </pc:spChg>
        <pc:spChg chg="del mod">
          <ac:chgData name="Carrie Yemeng (Shi)" userId="c9b07cc1-9aba-426c-b85f-4585fb84bbc6" providerId="ADAL" clId="{D471F8BB-4320-4B5A-B639-0C9503A99D92}" dt="2022-03-10T03:56:05.441" v="60" actId="478"/>
          <ac:spMkLst>
            <pc:docMk/>
            <pc:sldMasterMk cId="4124702964" sldId="2147483658"/>
            <ac:spMk id="6" creationId="{00000000-0000-0000-0000-000000000000}"/>
          </ac:spMkLst>
        </pc:spChg>
        <pc:sldLayoutChg chg="addSp delSp modSp mod">
          <pc:chgData name="Carrie Yemeng (Shi)" userId="c9b07cc1-9aba-426c-b85f-4585fb84bbc6" providerId="ADAL" clId="{D471F8BB-4320-4B5A-B639-0C9503A99D92}" dt="2022-03-10T05:15:12.425" v="551" actId="1076"/>
          <pc:sldLayoutMkLst>
            <pc:docMk/>
            <pc:sldMasterMk cId="4124702964" sldId="2147483658"/>
            <pc:sldLayoutMk cId="1778505771" sldId="2147483659"/>
          </pc:sldLayoutMkLst>
          <pc:spChg chg="mod">
            <ac:chgData name="Carrie Yemeng (Shi)" userId="c9b07cc1-9aba-426c-b85f-4585fb84bbc6" providerId="ADAL" clId="{D471F8BB-4320-4B5A-B639-0C9503A99D92}" dt="2022-03-10T05:03:57.235" v="434" actId="3064"/>
            <ac:spMkLst>
              <pc:docMk/>
              <pc:sldMasterMk cId="4124702964" sldId="2147483658"/>
              <pc:sldLayoutMk cId="1778505771" sldId="2147483659"/>
              <ac:spMk id="2" creationId="{00000000-0000-0000-0000-000000000000}"/>
            </ac:spMkLst>
          </pc:spChg>
          <pc:spChg chg="mod">
            <ac:chgData name="Carrie Yemeng (Shi)" userId="c9b07cc1-9aba-426c-b85f-4585fb84bbc6" providerId="ADAL" clId="{D471F8BB-4320-4B5A-B639-0C9503A99D92}" dt="2022-03-10T05:04:02.360" v="436" actId="3064"/>
            <ac:spMkLst>
              <pc:docMk/>
              <pc:sldMasterMk cId="4124702964" sldId="2147483658"/>
              <pc:sldLayoutMk cId="1778505771" sldId="2147483659"/>
              <ac:spMk id="3" creationId="{00000000-0000-0000-0000-000000000000}"/>
            </ac:spMkLst>
          </pc:spChg>
          <pc:spChg chg="del">
            <ac:chgData name="Carrie Yemeng (Shi)" userId="c9b07cc1-9aba-426c-b85f-4585fb84bbc6" providerId="ADAL" clId="{D471F8BB-4320-4B5A-B639-0C9503A99D92}" dt="2022-03-10T04:10:36.530" v="109" actId="478"/>
            <ac:spMkLst>
              <pc:docMk/>
              <pc:sldMasterMk cId="4124702964" sldId="2147483658"/>
              <pc:sldLayoutMk cId="1778505771" sldId="2147483659"/>
              <ac:spMk id="4" creationId="{00000000-0000-0000-0000-000000000000}"/>
            </ac:spMkLst>
          </pc:spChg>
          <pc:spChg chg="del">
            <ac:chgData name="Carrie Yemeng (Shi)" userId="c9b07cc1-9aba-426c-b85f-4585fb84bbc6" providerId="ADAL" clId="{D471F8BB-4320-4B5A-B639-0C9503A99D92}" dt="2022-03-10T04:10:36.530" v="109" actId="478"/>
            <ac:spMkLst>
              <pc:docMk/>
              <pc:sldMasterMk cId="4124702964" sldId="2147483658"/>
              <pc:sldLayoutMk cId="1778505771" sldId="2147483659"/>
              <ac:spMk id="5" creationId="{00000000-0000-0000-0000-000000000000}"/>
            </ac:spMkLst>
          </pc:spChg>
          <pc:spChg chg="del">
            <ac:chgData name="Carrie Yemeng (Shi)" userId="c9b07cc1-9aba-426c-b85f-4585fb84bbc6" providerId="ADAL" clId="{D471F8BB-4320-4B5A-B639-0C9503A99D92}" dt="2022-03-10T04:10:36.530" v="109" actId="478"/>
            <ac:spMkLst>
              <pc:docMk/>
              <pc:sldMasterMk cId="4124702964" sldId="2147483658"/>
              <pc:sldLayoutMk cId="1778505771" sldId="2147483659"/>
              <ac:spMk id="6" creationId="{00000000-0000-0000-0000-000000000000}"/>
            </ac:spMkLst>
          </pc:spChg>
          <pc:spChg chg="add del mod">
            <ac:chgData name="Carrie Yemeng (Shi)" userId="c9b07cc1-9aba-426c-b85f-4585fb84bbc6" providerId="ADAL" clId="{D471F8BB-4320-4B5A-B639-0C9503A99D92}" dt="2022-03-10T04:21:44.271" v="146" actId="478"/>
            <ac:spMkLst>
              <pc:docMk/>
              <pc:sldMasterMk cId="4124702964" sldId="2147483658"/>
              <pc:sldLayoutMk cId="1778505771" sldId="2147483659"/>
              <ac:spMk id="7" creationId="{93645B34-9CA9-4985-A409-3982580DDAC5}"/>
            </ac:spMkLst>
          </pc:spChg>
          <pc:spChg chg="mod">
            <ac:chgData name="Carrie Yemeng (Shi)" userId="c9b07cc1-9aba-426c-b85f-4585fb84bbc6" providerId="ADAL" clId="{D471F8BB-4320-4B5A-B639-0C9503A99D92}" dt="2022-03-10T04:23:01.425" v="160" actId="164"/>
            <ac:spMkLst>
              <pc:docMk/>
              <pc:sldMasterMk cId="4124702964" sldId="2147483658"/>
              <pc:sldLayoutMk cId="1778505771" sldId="2147483659"/>
              <ac:spMk id="13" creationId="{AD34A8C5-FC41-4F4A-8BF7-C09FB754A06A}"/>
            </ac:spMkLst>
          </pc:spChg>
          <pc:spChg chg="mod">
            <ac:chgData name="Carrie Yemeng (Shi)" userId="c9b07cc1-9aba-426c-b85f-4585fb84bbc6" providerId="ADAL" clId="{D471F8BB-4320-4B5A-B639-0C9503A99D92}" dt="2022-03-10T04:23:01.425" v="160" actId="164"/>
            <ac:spMkLst>
              <pc:docMk/>
              <pc:sldMasterMk cId="4124702964" sldId="2147483658"/>
              <pc:sldLayoutMk cId="1778505771" sldId="2147483659"/>
              <ac:spMk id="14" creationId="{9B436420-C66B-4BF2-A784-8D6C9BDB8D71}"/>
            </ac:spMkLst>
          </pc:spChg>
          <pc:spChg chg="mod">
            <ac:chgData name="Carrie Yemeng (Shi)" userId="c9b07cc1-9aba-426c-b85f-4585fb84bbc6" providerId="ADAL" clId="{D471F8BB-4320-4B5A-B639-0C9503A99D92}" dt="2022-03-10T04:23:01.425" v="160" actId="164"/>
            <ac:spMkLst>
              <pc:docMk/>
              <pc:sldMasterMk cId="4124702964" sldId="2147483658"/>
              <pc:sldLayoutMk cId="1778505771" sldId="2147483659"/>
              <ac:spMk id="15" creationId="{67A7216F-475E-4CE6-939C-83E801789177}"/>
            </ac:spMkLst>
          </pc:spChg>
          <pc:spChg chg="mod">
            <ac:chgData name="Carrie Yemeng (Shi)" userId="c9b07cc1-9aba-426c-b85f-4585fb84bbc6" providerId="ADAL" clId="{D471F8BB-4320-4B5A-B639-0C9503A99D92}" dt="2022-03-10T04:23:01.425" v="160" actId="164"/>
            <ac:spMkLst>
              <pc:docMk/>
              <pc:sldMasterMk cId="4124702964" sldId="2147483658"/>
              <pc:sldLayoutMk cId="1778505771" sldId="2147483659"/>
              <ac:spMk id="16" creationId="{04E316EA-1BC1-4B9D-BA99-9842A92D1063}"/>
            </ac:spMkLst>
          </pc:spChg>
          <pc:spChg chg="mod">
            <ac:chgData name="Carrie Yemeng (Shi)" userId="c9b07cc1-9aba-426c-b85f-4585fb84bbc6" providerId="ADAL" clId="{D471F8BB-4320-4B5A-B639-0C9503A99D92}" dt="2022-03-10T04:23:01.425" v="160" actId="164"/>
            <ac:spMkLst>
              <pc:docMk/>
              <pc:sldMasterMk cId="4124702964" sldId="2147483658"/>
              <pc:sldLayoutMk cId="1778505771" sldId="2147483659"/>
              <ac:spMk id="17" creationId="{6A31D210-B8BE-49E3-ABDC-50A29005F3E8}"/>
            </ac:spMkLst>
          </pc:spChg>
          <pc:spChg chg="mod">
            <ac:chgData name="Carrie Yemeng (Shi)" userId="c9b07cc1-9aba-426c-b85f-4585fb84bbc6" providerId="ADAL" clId="{D471F8BB-4320-4B5A-B639-0C9503A99D92}" dt="2022-03-10T04:23:01.425" v="160" actId="164"/>
            <ac:spMkLst>
              <pc:docMk/>
              <pc:sldMasterMk cId="4124702964" sldId="2147483658"/>
              <pc:sldLayoutMk cId="1778505771" sldId="2147483659"/>
              <ac:spMk id="18" creationId="{67BF1A0D-6A8D-42BE-91A5-8169C0187D0C}"/>
            </ac:spMkLst>
          </pc:spChg>
          <pc:spChg chg="mod">
            <ac:chgData name="Carrie Yemeng (Shi)" userId="c9b07cc1-9aba-426c-b85f-4585fb84bbc6" providerId="ADAL" clId="{D471F8BB-4320-4B5A-B639-0C9503A99D92}" dt="2022-03-10T04:23:01.425" v="160" actId="164"/>
            <ac:spMkLst>
              <pc:docMk/>
              <pc:sldMasterMk cId="4124702964" sldId="2147483658"/>
              <pc:sldLayoutMk cId="1778505771" sldId="2147483659"/>
              <ac:spMk id="19" creationId="{38ED4FA5-6A4C-4608-9A0F-D61031C2A0AA}"/>
            </ac:spMkLst>
          </pc:spChg>
          <pc:spChg chg="mod">
            <ac:chgData name="Carrie Yemeng (Shi)" userId="c9b07cc1-9aba-426c-b85f-4585fb84bbc6" providerId="ADAL" clId="{D471F8BB-4320-4B5A-B639-0C9503A99D92}" dt="2022-03-10T04:23:01.425" v="160" actId="164"/>
            <ac:spMkLst>
              <pc:docMk/>
              <pc:sldMasterMk cId="4124702964" sldId="2147483658"/>
              <pc:sldLayoutMk cId="1778505771" sldId="2147483659"/>
              <ac:spMk id="20" creationId="{88D87C6D-88CA-47F2-9DEB-00160B6F5A13}"/>
            </ac:spMkLst>
          </pc:spChg>
          <pc:spChg chg="mod">
            <ac:chgData name="Carrie Yemeng (Shi)" userId="c9b07cc1-9aba-426c-b85f-4585fb84bbc6" providerId="ADAL" clId="{D471F8BB-4320-4B5A-B639-0C9503A99D92}" dt="2022-03-10T04:23:01.425" v="160" actId="164"/>
            <ac:spMkLst>
              <pc:docMk/>
              <pc:sldMasterMk cId="4124702964" sldId="2147483658"/>
              <pc:sldLayoutMk cId="1778505771" sldId="2147483659"/>
              <ac:spMk id="21" creationId="{80347163-6A8C-410E-8C92-BC01B87BCF40}"/>
            </ac:spMkLst>
          </pc:spChg>
          <pc:spChg chg="mod">
            <ac:chgData name="Carrie Yemeng (Shi)" userId="c9b07cc1-9aba-426c-b85f-4585fb84bbc6" providerId="ADAL" clId="{D471F8BB-4320-4B5A-B639-0C9503A99D92}" dt="2022-03-10T04:23:01.425" v="160" actId="164"/>
            <ac:spMkLst>
              <pc:docMk/>
              <pc:sldMasterMk cId="4124702964" sldId="2147483658"/>
              <pc:sldLayoutMk cId="1778505771" sldId="2147483659"/>
              <ac:spMk id="22" creationId="{65ED4E0D-5F62-4109-BAD1-413D20EAA65D}"/>
            </ac:spMkLst>
          </pc:spChg>
          <pc:spChg chg="del mod">
            <ac:chgData name="Carrie Yemeng (Shi)" userId="c9b07cc1-9aba-426c-b85f-4585fb84bbc6" providerId="ADAL" clId="{D471F8BB-4320-4B5A-B639-0C9503A99D92}" dt="2022-03-10T04:28:25.375" v="185" actId="478"/>
            <ac:spMkLst>
              <pc:docMk/>
              <pc:sldMasterMk cId="4124702964" sldId="2147483658"/>
              <pc:sldLayoutMk cId="1778505771" sldId="2147483659"/>
              <ac:spMk id="29" creationId="{9E710AC4-08CC-488A-B081-85F00A006EB0}"/>
            </ac:spMkLst>
          </pc:spChg>
          <pc:spChg chg="del mod">
            <ac:chgData name="Carrie Yemeng (Shi)" userId="c9b07cc1-9aba-426c-b85f-4585fb84bbc6" providerId="ADAL" clId="{D471F8BB-4320-4B5A-B639-0C9503A99D92}" dt="2022-03-10T04:28:27.483" v="186" actId="478"/>
            <ac:spMkLst>
              <pc:docMk/>
              <pc:sldMasterMk cId="4124702964" sldId="2147483658"/>
              <pc:sldLayoutMk cId="1778505771" sldId="2147483659"/>
              <ac:spMk id="30" creationId="{393C16C9-C00C-4385-B6B9-CD59919578DA}"/>
            </ac:spMkLst>
          </pc:spChg>
          <pc:spChg chg="mod">
            <ac:chgData name="Carrie Yemeng (Shi)" userId="c9b07cc1-9aba-426c-b85f-4585fb84bbc6" providerId="ADAL" clId="{D471F8BB-4320-4B5A-B639-0C9503A99D92}" dt="2022-03-10T04:30:41.169" v="209" actId="1076"/>
            <ac:spMkLst>
              <pc:docMk/>
              <pc:sldMasterMk cId="4124702964" sldId="2147483658"/>
              <pc:sldLayoutMk cId="1778505771" sldId="2147483659"/>
              <ac:spMk id="34" creationId="{FE54F2E6-34AE-4103-B8AE-5EA03EB81FF2}"/>
            </ac:spMkLst>
          </pc:spChg>
          <pc:spChg chg="mod">
            <ac:chgData name="Carrie Yemeng (Shi)" userId="c9b07cc1-9aba-426c-b85f-4585fb84bbc6" providerId="ADAL" clId="{D471F8BB-4320-4B5A-B639-0C9503A99D92}" dt="2022-03-10T04:30:41.169" v="209" actId="1076"/>
            <ac:spMkLst>
              <pc:docMk/>
              <pc:sldMasterMk cId="4124702964" sldId="2147483658"/>
              <pc:sldLayoutMk cId="1778505771" sldId="2147483659"/>
              <ac:spMk id="35" creationId="{49760386-FF20-418D-9775-E30D32A25610}"/>
            </ac:spMkLst>
          </pc:spChg>
          <pc:spChg chg="del mod modCrop">
            <ac:chgData name="Carrie Yemeng (Shi)" userId="c9b07cc1-9aba-426c-b85f-4585fb84bbc6" providerId="ADAL" clId="{D471F8BB-4320-4B5A-B639-0C9503A99D92}" dt="2022-03-10T04:38:11.559" v="224"/>
            <ac:spMkLst>
              <pc:docMk/>
              <pc:sldMasterMk cId="4124702964" sldId="2147483658"/>
              <pc:sldLayoutMk cId="1778505771" sldId="2147483659"/>
              <ac:spMk id="36" creationId="{EC19BA3E-5F98-41EC-B375-F9FDED038A7C}"/>
            </ac:spMkLst>
          </pc:spChg>
          <pc:spChg chg="add del">
            <ac:chgData name="Carrie Yemeng (Shi)" userId="c9b07cc1-9aba-426c-b85f-4585fb84bbc6" providerId="ADAL" clId="{D471F8BB-4320-4B5A-B639-0C9503A99D92}" dt="2022-03-10T04:31:26.421" v="210" actId="11529"/>
            <ac:spMkLst>
              <pc:docMk/>
              <pc:sldMasterMk cId="4124702964" sldId="2147483658"/>
              <pc:sldLayoutMk cId="1778505771" sldId="2147483659"/>
              <ac:spMk id="39" creationId="{985B1F04-695F-4F9E-A9C7-74DC689348FE}"/>
            </ac:spMkLst>
          </pc:spChg>
          <pc:spChg chg="add del mod">
            <ac:chgData name="Carrie Yemeng (Shi)" userId="c9b07cc1-9aba-426c-b85f-4585fb84bbc6" providerId="ADAL" clId="{D471F8BB-4320-4B5A-B639-0C9503A99D92}" dt="2022-03-10T04:31:27.892" v="211" actId="478"/>
            <ac:spMkLst>
              <pc:docMk/>
              <pc:sldMasterMk cId="4124702964" sldId="2147483658"/>
              <pc:sldLayoutMk cId="1778505771" sldId="2147483659"/>
              <ac:spMk id="40" creationId="{7D702CBF-EFEF-4279-9975-6BCB9D73FF37}"/>
            </ac:spMkLst>
          </pc:spChg>
          <pc:spChg chg="add del">
            <ac:chgData name="Carrie Yemeng (Shi)" userId="c9b07cc1-9aba-426c-b85f-4585fb84bbc6" providerId="ADAL" clId="{D471F8BB-4320-4B5A-B639-0C9503A99D92}" dt="2022-03-10T04:37:37.906" v="214" actId="11529"/>
            <ac:spMkLst>
              <pc:docMk/>
              <pc:sldMasterMk cId="4124702964" sldId="2147483658"/>
              <pc:sldLayoutMk cId="1778505771" sldId="2147483659"/>
              <ac:spMk id="41" creationId="{5BA75C8B-1CEC-4BD2-A7FF-1F12A2EC27A5}"/>
            </ac:spMkLst>
          </pc:spChg>
          <pc:spChg chg="add del mod ord">
            <ac:chgData name="Carrie Yemeng (Shi)" userId="c9b07cc1-9aba-426c-b85f-4585fb84bbc6" providerId="ADAL" clId="{D471F8BB-4320-4B5A-B639-0C9503A99D92}" dt="2022-03-10T04:38:11.559" v="224"/>
            <ac:spMkLst>
              <pc:docMk/>
              <pc:sldMasterMk cId="4124702964" sldId="2147483658"/>
              <pc:sldLayoutMk cId="1778505771" sldId="2147483659"/>
              <ac:spMk id="42" creationId="{6056E392-303A-458E-926D-9BF441C40DC9}"/>
            </ac:spMkLst>
          </pc:spChg>
          <pc:spChg chg="mod">
            <ac:chgData name="Carrie Yemeng (Shi)" userId="c9b07cc1-9aba-426c-b85f-4585fb84bbc6" providerId="ADAL" clId="{D471F8BB-4320-4B5A-B639-0C9503A99D92}" dt="2022-03-10T04:39:11.610" v="265" actId="20577"/>
            <ac:spMkLst>
              <pc:docMk/>
              <pc:sldMasterMk cId="4124702964" sldId="2147483658"/>
              <pc:sldLayoutMk cId="1778505771" sldId="2147483659"/>
              <ac:spMk id="43" creationId="{C7CE8DE2-D8B2-4AEC-B8EB-AAE16698B02C}"/>
            </ac:spMkLst>
          </pc:spChg>
          <pc:grpChg chg="del mod">
            <ac:chgData name="Carrie Yemeng (Shi)" userId="c9b07cc1-9aba-426c-b85f-4585fb84bbc6" providerId="ADAL" clId="{D471F8BB-4320-4B5A-B639-0C9503A99D92}" dt="2022-03-10T04:23:00.129" v="159" actId="27803"/>
            <ac:grpSpMkLst>
              <pc:docMk/>
              <pc:sldMasterMk cId="4124702964" sldId="2147483658"/>
              <pc:sldLayoutMk cId="1778505771" sldId="2147483659"/>
              <ac:grpSpMk id="12" creationId="{4075369C-134E-4F57-8FBC-98E4ECAC3314}"/>
            </ac:grpSpMkLst>
          </pc:grpChg>
          <pc:grpChg chg="add mod">
            <ac:chgData name="Carrie Yemeng (Shi)" userId="c9b07cc1-9aba-426c-b85f-4585fb84bbc6" providerId="ADAL" clId="{D471F8BB-4320-4B5A-B639-0C9503A99D92}" dt="2022-03-10T04:41:21.276" v="377" actId="1076"/>
            <ac:grpSpMkLst>
              <pc:docMk/>
              <pc:sldMasterMk cId="4124702964" sldId="2147483658"/>
              <pc:sldLayoutMk cId="1778505771" sldId="2147483659"/>
              <ac:grpSpMk id="23" creationId="{82BB89DC-BD31-4461-A8FC-0404AC410861}"/>
            </ac:grpSpMkLst>
          </pc:grpChg>
          <pc:grpChg chg="del mod">
            <ac:chgData name="Carrie Yemeng (Shi)" userId="c9b07cc1-9aba-426c-b85f-4585fb84bbc6" providerId="ADAL" clId="{D471F8BB-4320-4B5A-B639-0C9503A99D92}" dt="2022-03-10T04:26:09.506" v="176" actId="27803"/>
            <ac:grpSpMkLst>
              <pc:docMk/>
              <pc:sldMasterMk cId="4124702964" sldId="2147483658"/>
              <pc:sldLayoutMk cId="1778505771" sldId="2147483659"/>
              <ac:grpSpMk id="28" creationId="{45E2FCFB-A030-4E6B-BEC3-CF282B19CC2D}"/>
            </ac:grpSpMkLst>
          </pc:grpChg>
          <pc:grpChg chg="del mod">
            <ac:chgData name="Carrie Yemeng (Shi)" userId="c9b07cc1-9aba-426c-b85f-4585fb84bbc6" providerId="ADAL" clId="{D471F8BB-4320-4B5A-B639-0C9503A99D92}" dt="2022-03-10T04:28:44.763" v="189" actId="27803"/>
            <ac:grpSpMkLst>
              <pc:docMk/>
              <pc:sldMasterMk cId="4124702964" sldId="2147483658"/>
              <pc:sldLayoutMk cId="1778505771" sldId="2147483659"/>
              <ac:grpSpMk id="33" creationId="{8FC5FB28-84C1-4CB6-ADCB-E64C3DAAB52C}"/>
            </ac:grpSpMkLst>
          </pc:grpChg>
          <pc:picChg chg="add mod ord">
            <ac:chgData name="Carrie Yemeng (Shi)" userId="c9b07cc1-9aba-426c-b85f-4585fb84bbc6" providerId="ADAL" clId="{D471F8BB-4320-4B5A-B639-0C9503A99D92}" dt="2022-03-10T05:15:12.425" v="551" actId="1076"/>
            <ac:picMkLst>
              <pc:docMk/>
              <pc:sldMasterMk cId="4124702964" sldId="2147483658"/>
              <pc:sldLayoutMk cId="1778505771" sldId="2147483659"/>
              <ac:picMk id="9" creationId="{9DF0B797-080F-4AA7-BD2F-3566121A6B21}"/>
            </ac:picMkLst>
          </pc:picChg>
          <pc:picChg chg="add del mod">
            <ac:chgData name="Carrie Yemeng (Shi)" userId="c9b07cc1-9aba-426c-b85f-4585fb84bbc6" providerId="ADAL" clId="{D471F8BB-4320-4B5A-B639-0C9503A99D92}" dt="2022-03-10T04:23:00.129" v="159" actId="27803"/>
            <ac:picMkLst>
              <pc:docMk/>
              <pc:sldMasterMk cId="4124702964" sldId="2147483658"/>
              <pc:sldLayoutMk cId="1778505771" sldId="2147483659"/>
              <ac:picMk id="11" creationId="{5B9B19FE-D251-449F-862A-E188D18F685C}"/>
            </ac:picMkLst>
          </pc:picChg>
          <pc:picChg chg="add del mod">
            <ac:chgData name="Carrie Yemeng (Shi)" userId="c9b07cc1-9aba-426c-b85f-4585fb84bbc6" providerId="ADAL" clId="{D471F8BB-4320-4B5A-B639-0C9503A99D92}" dt="2022-03-10T04:26:09.506" v="176" actId="27803"/>
            <ac:picMkLst>
              <pc:docMk/>
              <pc:sldMasterMk cId="4124702964" sldId="2147483658"/>
              <pc:sldLayoutMk cId="1778505771" sldId="2147483659"/>
              <ac:picMk id="25" creationId="{B38AC4BD-5849-4419-8F61-C75916879DE6}"/>
            </ac:picMkLst>
          </pc:picChg>
          <pc:picChg chg="add del mod">
            <ac:chgData name="Carrie Yemeng (Shi)" userId="c9b07cc1-9aba-426c-b85f-4585fb84bbc6" providerId="ADAL" clId="{D471F8BB-4320-4B5A-B639-0C9503A99D92}" dt="2022-03-10T04:28:25.375" v="185" actId="478"/>
            <ac:picMkLst>
              <pc:docMk/>
              <pc:sldMasterMk cId="4124702964" sldId="2147483658"/>
              <pc:sldLayoutMk cId="1778505771" sldId="2147483659"/>
              <ac:picMk id="27" creationId="{33E987FE-E388-4916-B5BB-F806904AFA2A}"/>
            </ac:picMkLst>
          </pc:picChg>
          <pc:picChg chg="add del mod">
            <ac:chgData name="Carrie Yemeng (Shi)" userId="c9b07cc1-9aba-426c-b85f-4585fb84bbc6" providerId="ADAL" clId="{D471F8BB-4320-4B5A-B639-0C9503A99D92}" dt="2022-03-10T04:28:44.763" v="189" actId="27803"/>
            <ac:picMkLst>
              <pc:docMk/>
              <pc:sldMasterMk cId="4124702964" sldId="2147483658"/>
              <pc:sldLayoutMk cId="1778505771" sldId="2147483659"/>
              <ac:picMk id="32" creationId="{751AEDB3-3F98-4DC3-9EAB-C74FF6E67713}"/>
            </ac:picMkLst>
          </pc:picChg>
          <pc:picChg chg="add del mod">
            <ac:chgData name="Carrie Yemeng (Shi)" userId="c9b07cc1-9aba-426c-b85f-4585fb84bbc6" providerId="ADAL" clId="{D471F8BB-4320-4B5A-B639-0C9503A99D92}" dt="2022-03-10T04:29:23.273" v="196" actId="931"/>
            <ac:picMkLst>
              <pc:docMk/>
              <pc:sldMasterMk cId="4124702964" sldId="2147483658"/>
              <pc:sldLayoutMk cId="1778505771" sldId="2147483659"/>
              <ac:picMk id="38" creationId="{25198780-AF79-426B-A25C-8C39340AEC6B}"/>
            </ac:picMkLst>
          </pc:picChg>
        </pc:sldLayoutChg>
        <pc:sldLayoutChg chg="addSp delSp modSp mod addAnim delAnim">
          <pc:chgData name="Carrie Yemeng (Shi)" userId="c9b07cc1-9aba-426c-b85f-4585fb84bbc6" providerId="ADAL" clId="{D471F8BB-4320-4B5A-B639-0C9503A99D92}" dt="2022-03-10T06:36:22.297" v="1991" actId="1076"/>
          <pc:sldLayoutMkLst>
            <pc:docMk/>
            <pc:sldMasterMk cId="4124702964" sldId="2147483658"/>
            <pc:sldLayoutMk cId="1678757018" sldId="2147483660"/>
          </pc:sldLayoutMkLst>
          <pc:spChg chg="add del">
            <ac:chgData name="Carrie Yemeng (Shi)" userId="c9b07cc1-9aba-426c-b85f-4585fb84bbc6" providerId="ADAL" clId="{D471F8BB-4320-4B5A-B639-0C9503A99D92}" dt="2022-03-10T03:54:09.345" v="47" actId="478"/>
            <ac:spMkLst>
              <pc:docMk/>
              <pc:sldMasterMk cId="4124702964" sldId="2147483658"/>
              <pc:sldLayoutMk cId="1678757018" sldId="2147483660"/>
              <ac:spMk id="2" creationId="{00000000-0000-0000-0000-000000000000}"/>
            </ac:spMkLst>
          </pc:spChg>
          <pc:spChg chg="add del">
            <ac:chgData name="Carrie Yemeng (Shi)" userId="c9b07cc1-9aba-426c-b85f-4585fb84bbc6" providerId="ADAL" clId="{D471F8BB-4320-4B5A-B639-0C9503A99D92}" dt="2022-03-10T03:54:09.345" v="47" actId="478"/>
            <ac:spMkLst>
              <pc:docMk/>
              <pc:sldMasterMk cId="4124702964" sldId="2147483658"/>
              <pc:sldLayoutMk cId="1678757018" sldId="2147483660"/>
              <ac:spMk id="3" creationId="{00000000-0000-0000-0000-000000000000}"/>
            </ac:spMkLst>
          </pc:spChg>
          <pc:spChg chg="add del">
            <ac:chgData name="Carrie Yemeng (Shi)" userId="c9b07cc1-9aba-426c-b85f-4585fb84bbc6" providerId="ADAL" clId="{D471F8BB-4320-4B5A-B639-0C9503A99D92}" dt="2022-03-10T03:54:09.345" v="47" actId="478"/>
            <ac:spMkLst>
              <pc:docMk/>
              <pc:sldMasterMk cId="4124702964" sldId="2147483658"/>
              <pc:sldLayoutMk cId="1678757018" sldId="2147483660"/>
              <ac:spMk id="4" creationId="{00000000-0000-0000-0000-000000000000}"/>
            </ac:spMkLst>
          </pc:spChg>
          <pc:spChg chg="add del">
            <ac:chgData name="Carrie Yemeng (Shi)" userId="c9b07cc1-9aba-426c-b85f-4585fb84bbc6" providerId="ADAL" clId="{D471F8BB-4320-4B5A-B639-0C9503A99D92}" dt="2022-03-10T03:54:09.345" v="47" actId="478"/>
            <ac:spMkLst>
              <pc:docMk/>
              <pc:sldMasterMk cId="4124702964" sldId="2147483658"/>
              <pc:sldLayoutMk cId="1678757018" sldId="2147483660"/>
              <ac:spMk id="5" creationId="{00000000-0000-0000-0000-000000000000}"/>
            </ac:spMkLst>
          </pc:spChg>
          <pc:spChg chg="add del">
            <ac:chgData name="Carrie Yemeng (Shi)" userId="c9b07cc1-9aba-426c-b85f-4585fb84bbc6" providerId="ADAL" clId="{D471F8BB-4320-4B5A-B639-0C9503A99D92}" dt="2022-03-10T03:54:09.345" v="47" actId="478"/>
            <ac:spMkLst>
              <pc:docMk/>
              <pc:sldMasterMk cId="4124702964" sldId="2147483658"/>
              <pc:sldLayoutMk cId="1678757018" sldId="2147483660"/>
              <ac:spMk id="6" creationId="{00000000-0000-0000-0000-000000000000}"/>
            </ac:spMkLst>
          </pc:spChg>
          <pc:spChg chg="add del">
            <ac:chgData name="Carrie Yemeng (Shi)" userId="c9b07cc1-9aba-426c-b85f-4585fb84bbc6" providerId="ADAL" clId="{D471F8BB-4320-4B5A-B639-0C9503A99D92}" dt="2022-03-10T03:54:09.345" v="47" actId="478"/>
            <ac:spMkLst>
              <pc:docMk/>
              <pc:sldMasterMk cId="4124702964" sldId="2147483658"/>
              <pc:sldLayoutMk cId="1678757018" sldId="2147483660"/>
              <ac:spMk id="7" creationId="{6E02869C-E9D4-4B40-8C01-6969FE1AC204}"/>
            </ac:spMkLst>
          </pc:spChg>
          <pc:spChg chg="add del mod">
            <ac:chgData name="Carrie Yemeng (Shi)" userId="c9b07cc1-9aba-426c-b85f-4585fb84bbc6" providerId="ADAL" clId="{D471F8BB-4320-4B5A-B639-0C9503A99D92}" dt="2022-03-10T06:12:45.841" v="1821" actId="478"/>
            <ac:spMkLst>
              <pc:docMk/>
              <pc:sldMasterMk cId="4124702964" sldId="2147483658"/>
              <pc:sldLayoutMk cId="1678757018" sldId="2147483660"/>
              <ac:spMk id="9" creationId="{C998C95D-E6B0-4235-8791-D0090F4552E8}"/>
            </ac:spMkLst>
          </pc:spChg>
          <pc:spChg chg="add del mod ord">
            <ac:chgData name="Carrie Yemeng (Shi)" userId="c9b07cc1-9aba-426c-b85f-4585fb84bbc6" providerId="ADAL" clId="{D471F8BB-4320-4B5A-B639-0C9503A99D92}" dt="2022-03-10T06:32:58.699" v="1946" actId="478"/>
            <ac:spMkLst>
              <pc:docMk/>
              <pc:sldMasterMk cId="4124702964" sldId="2147483658"/>
              <pc:sldLayoutMk cId="1678757018" sldId="2147483660"/>
              <ac:spMk id="10" creationId="{E3706437-A791-4FDB-A3E3-98F82029F187}"/>
            </ac:spMkLst>
          </pc:spChg>
          <pc:spChg chg="add del mod ord">
            <ac:chgData name="Carrie Yemeng (Shi)" userId="c9b07cc1-9aba-426c-b85f-4585fb84bbc6" providerId="ADAL" clId="{D471F8BB-4320-4B5A-B639-0C9503A99D92}" dt="2022-03-10T05:34:35.691" v="976" actId="478"/>
            <ac:spMkLst>
              <pc:docMk/>
              <pc:sldMasterMk cId="4124702964" sldId="2147483658"/>
              <pc:sldLayoutMk cId="1678757018" sldId="2147483660"/>
              <ac:spMk id="11" creationId="{EC1AD5E0-051B-4FCC-8CFE-8A4510B76437}"/>
            </ac:spMkLst>
          </pc:spChg>
          <pc:spChg chg="add del mod">
            <ac:chgData name="Carrie Yemeng (Shi)" userId="c9b07cc1-9aba-426c-b85f-4585fb84bbc6" providerId="ADAL" clId="{D471F8BB-4320-4B5A-B639-0C9503A99D92}" dt="2022-03-10T06:20:11.243" v="1891" actId="478"/>
            <ac:spMkLst>
              <pc:docMk/>
              <pc:sldMasterMk cId="4124702964" sldId="2147483658"/>
              <pc:sldLayoutMk cId="1678757018" sldId="2147483660"/>
              <ac:spMk id="12" creationId="{26394A1B-6780-4636-8EB7-444A43FABD88}"/>
            </ac:spMkLst>
          </pc:spChg>
          <pc:spChg chg="del mod">
            <ac:chgData name="Carrie Yemeng (Shi)" userId="c9b07cc1-9aba-426c-b85f-4585fb84bbc6" providerId="ADAL" clId="{D471F8BB-4320-4B5A-B639-0C9503A99D92}" dt="2022-03-10T05:19:33.921" v="586" actId="478"/>
            <ac:spMkLst>
              <pc:docMk/>
              <pc:sldMasterMk cId="4124702964" sldId="2147483658"/>
              <pc:sldLayoutMk cId="1678757018" sldId="2147483660"/>
              <ac:spMk id="15" creationId="{A30BF3E9-0C41-4FCC-B489-421DF6ABDD2E}"/>
            </ac:spMkLst>
          </pc:spChg>
          <pc:spChg chg="add del mod ord">
            <ac:chgData name="Carrie Yemeng (Shi)" userId="c9b07cc1-9aba-426c-b85f-4585fb84bbc6" providerId="ADAL" clId="{D471F8BB-4320-4B5A-B639-0C9503A99D92}" dt="2022-03-10T05:20:44.503" v="593"/>
            <ac:spMkLst>
              <pc:docMk/>
              <pc:sldMasterMk cId="4124702964" sldId="2147483658"/>
              <pc:sldLayoutMk cId="1678757018" sldId="2147483660"/>
              <ac:spMk id="17" creationId="{20BC35E2-58B9-421B-A16C-AE154AB4C8F6}"/>
            </ac:spMkLst>
          </pc:spChg>
          <pc:spChg chg="add del mod">
            <ac:chgData name="Carrie Yemeng (Shi)" userId="c9b07cc1-9aba-426c-b85f-4585fb84bbc6" providerId="ADAL" clId="{D471F8BB-4320-4B5A-B639-0C9503A99D92}" dt="2022-03-10T05:20:44.503" v="593"/>
            <ac:spMkLst>
              <pc:docMk/>
              <pc:sldMasterMk cId="4124702964" sldId="2147483658"/>
              <pc:sldLayoutMk cId="1678757018" sldId="2147483660"/>
              <ac:spMk id="18" creationId="{927A2986-3F50-4124-AFBF-7F8F69B5380D}"/>
            </ac:spMkLst>
          </pc:spChg>
          <pc:spChg chg="mod">
            <ac:chgData name="Carrie Yemeng (Shi)" userId="c9b07cc1-9aba-426c-b85f-4585fb84bbc6" providerId="ADAL" clId="{D471F8BB-4320-4B5A-B639-0C9503A99D92}" dt="2022-03-10T05:20:20.076" v="591"/>
            <ac:spMkLst>
              <pc:docMk/>
              <pc:sldMasterMk cId="4124702964" sldId="2147483658"/>
              <pc:sldLayoutMk cId="1678757018" sldId="2147483660"/>
              <ac:spMk id="19" creationId="{23C568ED-1636-4CFC-A5F5-C516A0377A2E}"/>
            </ac:spMkLst>
          </pc:spChg>
          <pc:spChg chg="del mod ord">
            <ac:chgData name="Carrie Yemeng (Shi)" userId="c9b07cc1-9aba-426c-b85f-4585fb84bbc6" providerId="ADAL" clId="{D471F8BB-4320-4B5A-B639-0C9503A99D92}" dt="2022-03-10T05:21:55.388" v="609"/>
            <ac:spMkLst>
              <pc:docMk/>
              <pc:sldMasterMk cId="4124702964" sldId="2147483658"/>
              <pc:sldLayoutMk cId="1678757018" sldId="2147483660"/>
              <ac:spMk id="20" creationId="{A65DCA61-0B5E-4507-A725-28E03C823127}"/>
            </ac:spMkLst>
          </pc:spChg>
          <pc:spChg chg="del mod">
            <ac:chgData name="Carrie Yemeng (Shi)" userId="c9b07cc1-9aba-426c-b85f-4585fb84bbc6" providerId="ADAL" clId="{D471F8BB-4320-4B5A-B639-0C9503A99D92}" dt="2022-03-10T05:20:48.311" v="595" actId="478"/>
            <ac:spMkLst>
              <pc:docMk/>
              <pc:sldMasterMk cId="4124702964" sldId="2147483658"/>
              <pc:sldLayoutMk cId="1678757018" sldId="2147483660"/>
              <ac:spMk id="21" creationId="{58C47B97-3A2D-48F6-800C-22A75014E308}"/>
            </ac:spMkLst>
          </pc:spChg>
          <pc:spChg chg="del mod">
            <ac:chgData name="Carrie Yemeng (Shi)" userId="c9b07cc1-9aba-426c-b85f-4585fb84bbc6" providerId="ADAL" clId="{D471F8BB-4320-4B5A-B639-0C9503A99D92}" dt="2022-03-10T05:20:50.740" v="597" actId="478"/>
            <ac:spMkLst>
              <pc:docMk/>
              <pc:sldMasterMk cId="4124702964" sldId="2147483658"/>
              <pc:sldLayoutMk cId="1678757018" sldId="2147483660"/>
              <ac:spMk id="22" creationId="{9185E9C9-0F9F-484F-A5DA-6D56DAC2BC7B}"/>
            </ac:spMkLst>
          </pc:spChg>
          <pc:spChg chg="add del mod">
            <ac:chgData name="Carrie Yemeng (Shi)" userId="c9b07cc1-9aba-426c-b85f-4585fb84bbc6" providerId="ADAL" clId="{D471F8BB-4320-4B5A-B639-0C9503A99D92}" dt="2022-03-10T05:21:55.388" v="609"/>
            <ac:spMkLst>
              <pc:docMk/>
              <pc:sldMasterMk cId="4124702964" sldId="2147483658"/>
              <pc:sldLayoutMk cId="1678757018" sldId="2147483660"/>
              <ac:spMk id="23" creationId="{ED318E5F-3581-485E-B27E-76F3AE2B97E0}"/>
            </ac:spMkLst>
          </pc:spChg>
          <pc:spChg chg="del mod">
            <ac:chgData name="Carrie Yemeng (Shi)" userId="c9b07cc1-9aba-426c-b85f-4585fb84bbc6" providerId="ADAL" clId="{D471F8BB-4320-4B5A-B639-0C9503A99D92}" dt="2022-03-10T05:25:49.078" v="622" actId="478"/>
            <ac:spMkLst>
              <pc:docMk/>
              <pc:sldMasterMk cId="4124702964" sldId="2147483658"/>
              <pc:sldLayoutMk cId="1678757018" sldId="2147483660"/>
              <ac:spMk id="24" creationId="{CE8DD54E-B605-46BD-A7C9-82C0D2312F5E}"/>
            </ac:spMkLst>
          </pc:spChg>
          <pc:spChg chg="del mod">
            <ac:chgData name="Carrie Yemeng (Shi)" userId="c9b07cc1-9aba-426c-b85f-4585fb84bbc6" providerId="ADAL" clId="{D471F8BB-4320-4B5A-B639-0C9503A99D92}" dt="2022-03-10T05:21:57.972" v="610" actId="478"/>
            <ac:spMkLst>
              <pc:docMk/>
              <pc:sldMasterMk cId="4124702964" sldId="2147483658"/>
              <pc:sldLayoutMk cId="1678757018" sldId="2147483660"/>
              <ac:spMk id="25" creationId="{F956B32B-554E-4B67-B373-2BE498A414F6}"/>
            </ac:spMkLst>
          </pc:spChg>
          <pc:spChg chg="del mod">
            <ac:chgData name="Carrie Yemeng (Shi)" userId="c9b07cc1-9aba-426c-b85f-4585fb84bbc6" providerId="ADAL" clId="{D471F8BB-4320-4B5A-B639-0C9503A99D92}" dt="2022-03-10T05:21:57.972" v="610" actId="478"/>
            <ac:spMkLst>
              <pc:docMk/>
              <pc:sldMasterMk cId="4124702964" sldId="2147483658"/>
              <pc:sldLayoutMk cId="1678757018" sldId="2147483660"/>
              <ac:spMk id="26" creationId="{F62670DF-8F1B-484E-8926-57D61B33D945}"/>
            </ac:spMkLst>
          </pc:spChg>
          <pc:spChg chg="add del mod ord">
            <ac:chgData name="Carrie Yemeng (Shi)" userId="c9b07cc1-9aba-426c-b85f-4585fb84bbc6" providerId="ADAL" clId="{D471F8BB-4320-4B5A-B639-0C9503A99D92}" dt="2022-03-10T05:25:49.078" v="622" actId="478"/>
            <ac:spMkLst>
              <pc:docMk/>
              <pc:sldMasterMk cId="4124702964" sldId="2147483658"/>
              <pc:sldLayoutMk cId="1678757018" sldId="2147483660"/>
              <ac:spMk id="27" creationId="{DAC5910E-4A99-488D-8CFF-FCA164CA78BF}"/>
            </ac:spMkLst>
          </pc:spChg>
          <pc:spChg chg="mod topLvl">
            <ac:chgData name="Carrie Yemeng (Shi)" userId="c9b07cc1-9aba-426c-b85f-4585fb84bbc6" providerId="ADAL" clId="{D471F8BB-4320-4B5A-B639-0C9503A99D92}" dt="2022-03-10T05:26:30.305" v="636" actId="207"/>
            <ac:spMkLst>
              <pc:docMk/>
              <pc:sldMasterMk cId="4124702964" sldId="2147483658"/>
              <pc:sldLayoutMk cId="1678757018" sldId="2147483660"/>
              <ac:spMk id="31" creationId="{71954F7B-4649-42B8-92C3-7B892E29E77C}"/>
            </ac:spMkLst>
          </pc:spChg>
          <pc:spChg chg="mod topLvl">
            <ac:chgData name="Carrie Yemeng (Shi)" userId="c9b07cc1-9aba-426c-b85f-4585fb84bbc6" providerId="ADAL" clId="{D471F8BB-4320-4B5A-B639-0C9503A99D92}" dt="2022-03-10T06:36:22.297" v="1991" actId="1076"/>
            <ac:spMkLst>
              <pc:docMk/>
              <pc:sldMasterMk cId="4124702964" sldId="2147483658"/>
              <pc:sldLayoutMk cId="1678757018" sldId="2147483660"/>
              <ac:spMk id="32" creationId="{79EEEF7C-C25A-4BA6-AA11-2F5CC6D16D65}"/>
            </ac:spMkLst>
          </pc:spChg>
          <pc:spChg chg="add del mod">
            <ac:chgData name="Carrie Yemeng (Shi)" userId="c9b07cc1-9aba-426c-b85f-4585fb84bbc6" providerId="ADAL" clId="{D471F8BB-4320-4B5A-B639-0C9503A99D92}" dt="2022-03-10T05:30:12.125" v="687" actId="478"/>
            <ac:spMkLst>
              <pc:docMk/>
              <pc:sldMasterMk cId="4124702964" sldId="2147483658"/>
              <pc:sldLayoutMk cId="1678757018" sldId="2147483660"/>
              <ac:spMk id="34" creationId="{5B4D2CAC-72A5-4241-B78C-5F66FB867A77}"/>
            </ac:spMkLst>
          </pc:spChg>
          <pc:spChg chg="add del mod">
            <ac:chgData name="Carrie Yemeng (Shi)" userId="c9b07cc1-9aba-426c-b85f-4585fb84bbc6" providerId="ADAL" clId="{D471F8BB-4320-4B5A-B639-0C9503A99D92}" dt="2022-03-10T05:32:04.331" v="778" actId="478"/>
            <ac:spMkLst>
              <pc:docMk/>
              <pc:sldMasterMk cId="4124702964" sldId="2147483658"/>
              <pc:sldLayoutMk cId="1678757018" sldId="2147483660"/>
              <ac:spMk id="35" creationId="{DB0FC9D9-7FE6-4FE7-983C-78A70F8B3452}"/>
            </ac:spMkLst>
          </pc:spChg>
          <pc:spChg chg="add del mod">
            <ac:chgData name="Carrie Yemeng (Shi)" userId="c9b07cc1-9aba-426c-b85f-4585fb84bbc6" providerId="ADAL" clId="{D471F8BB-4320-4B5A-B639-0C9503A99D92}" dt="2022-03-10T05:35:59.875" v="1152" actId="478"/>
            <ac:spMkLst>
              <pc:docMk/>
              <pc:sldMasterMk cId="4124702964" sldId="2147483658"/>
              <pc:sldLayoutMk cId="1678757018" sldId="2147483660"/>
              <ac:spMk id="36" creationId="{77F96074-9AFB-4745-8ACF-687D00E32769}"/>
            </ac:spMkLst>
          </pc:spChg>
          <pc:spChg chg="add del mod">
            <ac:chgData name="Carrie Yemeng (Shi)" userId="c9b07cc1-9aba-426c-b85f-4585fb84bbc6" providerId="ADAL" clId="{D471F8BB-4320-4B5A-B639-0C9503A99D92}" dt="2022-03-10T05:43:11.860" v="1639" actId="478"/>
            <ac:spMkLst>
              <pc:docMk/>
              <pc:sldMasterMk cId="4124702964" sldId="2147483658"/>
              <pc:sldLayoutMk cId="1678757018" sldId="2147483660"/>
              <ac:spMk id="37" creationId="{7E030743-12D6-41E6-A19B-0EDC0A974076}"/>
            </ac:spMkLst>
          </pc:spChg>
          <pc:spChg chg="add del mod">
            <ac:chgData name="Carrie Yemeng (Shi)" userId="c9b07cc1-9aba-426c-b85f-4585fb84bbc6" providerId="ADAL" clId="{D471F8BB-4320-4B5A-B639-0C9503A99D92}" dt="2022-03-10T06:19:04.489" v="1883" actId="478"/>
            <ac:spMkLst>
              <pc:docMk/>
              <pc:sldMasterMk cId="4124702964" sldId="2147483658"/>
              <pc:sldLayoutMk cId="1678757018" sldId="2147483660"/>
              <ac:spMk id="38" creationId="{E7F235A8-53C5-447A-ADD5-17C4B6533DC4}"/>
            </ac:spMkLst>
          </pc:spChg>
          <pc:spChg chg="add del mod">
            <ac:chgData name="Carrie Yemeng (Shi)" userId="c9b07cc1-9aba-426c-b85f-4585fb84bbc6" providerId="ADAL" clId="{D471F8BB-4320-4B5A-B639-0C9503A99D92}" dt="2022-03-10T06:35:24.640" v="1981" actId="21"/>
            <ac:spMkLst>
              <pc:docMk/>
              <pc:sldMasterMk cId="4124702964" sldId="2147483658"/>
              <pc:sldLayoutMk cId="1678757018" sldId="2147483660"/>
              <ac:spMk id="39" creationId="{2E442F11-F647-4BD6-9AFD-BFAE35A166F0}"/>
            </ac:spMkLst>
          </pc:spChg>
          <pc:spChg chg="add del mod">
            <ac:chgData name="Carrie Yemeng (Shi)" userId="c9b07cc1-9aba-426c-b85f-4585fb84bbc6" providerId="ADAL" clId="{D471F8BB-4320-4B5A-B639-0C9503A99D92}" dt="2022-03-10T06:13:13.604" v="1834"/>
            <ac:spMkLst>
              <pc:docMk/>
              <pc:sldMasterMk cId="4124702964" sldId="2147483658"/>
              <pc:sldLayoutMk cId="1678757018" sldId="2147483660"/>
              <ac:spMk id="44" creationId="{60484602-C385-4F98-8B49-1D96152D9D15}"/>
            </ac:spMkLst>
          </pc:spChg>
          <pc:spChg chg="add del mod">
            <ac:chgData name="Carrie Yemeng (Shi)" userId="c9b07cc1-9aba-426c-b85f-4585fb84bbc6" providerId="ADAL" clId="{D471F8BB-4320-4B5A-B639-0C9503A99D92}" dt="2022-03-10T06:13:53.095" v="1839" actId="478"/>
            <ac:spMkLst>
              <pc:docMk/>
              <pc:sldMasterMk cId="4124702964" sldId="2147483658"/>
              <pc:sldLayoutMk cId="1678757018" sldId="2147483660"/>
              <ac:spMk id="45" creationId="{6B706A4E-2098-4DB9-8D8D-7C7A20E75C83}"/>
            </ac:spMkLst>
          </pc:spChg>
          <pc:spChg chg="add del mod">
            <ac:chgData name="Carrie Yemeng (Shi)" userId="c9b07cc1-9aba-426c-b85f-4585fb84bbc6" providerId="ADAL" clId="{D471F8BB-4320-4B5A-B639-0C9503A99D92}" dt="2022-03-10T06:16:15.939" v="1858" actId="478"/>
            <ac:spMkLst>
              <pc:docMk/>
              <pc:sldMasterMk cId="4124702964" sldId="2147483658"/>
              <pc:sldLayoutMk cId="1678757018" sldId="2147483660"/>
              <ac:spMk id="47" creationId="{3DF4037F-278A-49F7-942B-2BAD3374DCBD}"/>
            </ac:spMkLst>
          </pc:spChg>
          <pc:spChg chg="add mod">
            <ac:chgData name="Carrie Yemeng (Shi)" userId="c9b07cc1-9aba-426c-b85f-4585fb84bbc6" providerId="ADAL" clId="{D471F8BB-4320-4B5A-B639-0C9503A99D92}" dt="2022-03-10T06:17:28.117" v="1875" actId="1076"/>
            <ac:spMkLst>
              <pc:docMk/>
              <pc:sldMasterMk cId="4124702964" sldId="2147483658"/>
              <pc:sldLayoutMk cId="1678757018" sldId="2147483660"/>
              <ac:spMk id="48" creationId="{451BC3E6-47B2-403E-AA5C-09E53FC6DAFA}"/>
            </ac:spMkLst>
          </pc:spChg>
          <pc:spChg chg="add del">
            <ac:chgData name="Carrie Yemeng (Shi)" userId="c9b07cc1-9aba-426c-b85f-4585fb84bbc6" providerId="ADAL" clId="{D471F8BB-4320-4B5A-B639-0C9503A99D92}" dt="2022-03-10T06:18:38.578" v="1877" actId="11529"/>
            <ac:spMkLst>
              <pc:docMk/>
              <pc:sldMasterMk cId="4124702964" sldId="2147483658"/>
              <pc:sldLayoutMk cId="1678757018" sldId="2147483660"/>
              <ac:spMk id="49" creationId="{B6EBF606-911E-4F81-923C-5036C201BC19}"/>
            </ac:spMkLst>
          </pc:spChg>
          <pc:spChg chg="add del mod">
            <ac:chgData name="Carrie Yemeng (Shi)" userId="c9b07cc1-9aba-426c-b85f-4585fb84bbc6" providerId="ADAL" clId="{D471F8BB-4320-4B5A-B639-0C9503A99D92}" dt="2022-03-10T06:32:58.699" v="1946" actId="478"/>
            <ac:spMkLst>
              <pc:docMk/>
              <pc:sldMasterMk cId="4124702964" sldId="2147483658"/>
              <pc:sldLayoutMk cId="1678757018" sldId="2147483660"/>
              <ac:spMk id="50" creationId="{C4A99580-FE52-4992-AA0F-78EF7F87220E}"/>
            </ac:spMkLst>
          </pc:spChg>
          <pc:spChg chg="add del mod">
            <ac:chgData name="Carrie Yemeng (Shi)" userId="c9b07cc1-9aba-426c-b85f-4585fb84bbc6" providerId="ADAL" clId="{D471F8BB-4320-4B5A-B639-0C9503A99D92}" dt="2022-03-10T06:33:56.715" v="1962" actId="478"/>
            <ac:spMkLst>
              <pc:docMk/>
              <pc:sldMasterMk cId="4124702964" sldId="2147483658"/>
              <pc:sldLayoutMk cId="1678757018" sldId="2147483660"/>
              <ac:spMk id="51" creationId="{4AC3E141-1E8F-409A-B376-A3714B190A7D}"/>
            </ac:spMkLst>
          </pc:spChg>
          <pc:spChg chg="add del mod">
            <ac:chgData name="Carrie Yemeng (Shi)" userId="c9b07cc1-9aba-426c-b85f-4585fb84bbc6" providerId="ADAL" clId="{D471F8BB-4320-4B5A-B639-0C9503A99D92}" dt="2022-03-10T06:25:05.080" v="1913"/>
            <ac:spMkLst>
              <pc:docMk/>
              <pc:sldMasterMk cId="4124702964" sldId="2147483658"/>
              <pc:sldLayoutMk cId="1678757018" sldId="2147483660"/>
              <ac:spMk id="52" creationId="{F946842F-0914-4710-8DC0-2C6A7E050D7F}"/>
            </ac:spMkLst>
          </pc:spChg>
          <pc:spChg chg="add del">
            <ac:chgData name="Carrie Yemeng (Shi)" userId="c9b07cc1-9aba-426c-b85f-4585fb84bbc6" providerId="ADAL" clId="{D471F8BB-4320-4B5A-B639-0C9503A99D92}" dt="2022-03-10T06:25:59.874" v="1916" actId="11529"/>
            <ac:spMkLst>
              <pc:docMk/>
              <pc:sldMasterMk cId="4124702964" sldId="2147483658"/>
              <pc:sldLayoutMk cId="1678757018" sldId="2147483660"/>
              <ac:spMk id="53" creationId="{10B22012-BEAB-413C-9471-DC10F67CE574}"/>
            </ac:spMkLst>
          </pc:spChg>
          <pc:spChg chg="add del mod">
            <ac:chgData name="Carrie Yemeng (Shi)" userId="c9b07cc1-9aba-426c-b85f-4585fb84bbc6" providerId="ADAL" clId="{D471F8BB-4320-4B5A-B639-0C9503A99D92}" dt="2022-03-10T06:26:24.441" v="1917" actId="478"/>
            <ac:spMkLst>
              <pc:docMk/>
              <pc:sldMasterMk cId="4124702964" sldId="2147483658"/>
              <pc:sldLayoutMk cId="1678757018" sldId="2147483660"/>
              <ac:spMk id="54" creationId="{32EF03FC-E657-4A67-BA99-01AB4FC9558F}"/>
            </ac:spMkLst>
          </pc:spChg>
          <pc:grpChg chg="del mod">
            <ac:chgData name="Carrie Yemeng (Shi)" userId="c9b07cc1-9aba-426c-b85f-4585fb84bbc6" providerId="ADAL" clId="{D471F8BB-4320-4B5A-B639-0C9503A99D92}" dt="2022-03-10T05:25:55.722" v="625" actId="27803"/>
            <ac:grpSpMkLst>
              <pc:docMk/>
              <pc:sldMasterMk cId="4124702964" sldId="2147483658"/>
              <pc:sldLayoutMk cId="1678757018" sldId="2147483660"/>
              <ac:grpSpMk id="30" creationId="{78175DB0-7C6D-417D-BF2C-878661ED9FE8}"/>
            </ac:grpSpMkLst>
          </pc:grpChg>
          <pc:grpChg chg="add del mod">
            <ac:chgData name="Carrie Yemeng (Shi)" userId="c9b07cc1-9aba-426c-b85f-4585fb84bbc6" providerId="ADAL" clId="{D471F8BB-4320-4B5A-B639-0C9503A99D92}" dt="2022-03-10T05:26:23.853" v="632" actId="165"/>
            <ac:grpSpMkLst>
              <pc:docMk/>
              <pc:sldMasterMk cId="4124702964" sldId="2147483658"/>
              <pc:sldLayoutMk cId="1678757018" sldId="2147483660"/>
              <ac:grpSpMk id="33" creationId="{85CCE640-FF81-4CE9-8FD7-B7043DC5715F}"/>
            </ac:grpSpMkLst>
          </pc:grpChg>
          <pc:graphicFrameChg chg="add del mod modGraphic">
            <ac:chgData name="Carrie Yemeng (Shi)" userId="c9b07cc1-9aba-426c-b85f-4585fb84bbc6" providerId="ADAL" clId="{D471F8BB-4320-4B5A-B639-0C9503A99D92}" dt="2022-03-10T05:58:10.705" v="1671" actId="21"/>
            <ac:graphicFrameMkLst>
              <pc:docMk/>
              <pc:sldMasterMk cId="4124702964" sldId="2147483658"/>
              <pc:sldLayoutMk cId="1678757018" sldId="2147483660"/>
              <ac:graphicFrameMk id="43" creationId="{03637BB6-C5F0-42AB-94F3-D29A12CC1F08}"/>
            </ac:graphicFrameMkLst>
          </pc:graphicFrameChg>
          <pc:picChg chg="add del">
            <ac:chgData name="Carrie Yemeng (Shi)" userId="c9b07cc1-9aba-426c-b85f-4585fb84bbc6" providerId="ADAL" clId="{D471F8BB-4320-4B5A-B639-0C9503A99D92}" dt="2022-03-10T03:54:09.345" v="47" actId="478"/>
            <ac:picMkLst>
              <pc:docMk/>
              <pc:sldMasterMk cId="4124702964" sldId="2147483658"/>
              <pc:sldLayoutMk cId="1678757018" sldId="2147483660"/>
              <ac:picMk id="8" creationId="{EFA92DC1-4058-4428-8A6B-1D47B7E21AEA}"/>
            </ac:picMkLst>
          </pc:picChg>
          <pc:picChg chg="add del">
            <ac:chgData name="Carrie Yemeng (Shi)" userId="c9b07cc1-9aba-426c-b85f-4585fb84bbc6" providerId="ADAL" clId="{D471F8BB-4320-4B5A-B639-0C9503A99D92}" dt="2022-03-10T05:14:28.442" v="538" actId="27803"/>
            <ac:picMkLst>
              <pc:docMk/>
              <pc:sldMasterMk cId="4124702964" sldId="2147483658"/>
              <pc:sldLayoutMk cId="1678757018" sldId="2147483660"/>
              <ac:picMk id="14" creationId="{A30BF3E9-0C41-4FCC-B489-421DF6ABDD2E}"/>
            </ac:picMkLst>
          </pc:picChg>
          <pc:picChg chg="add mod ord">
            <ac:chgData name="Carrie Yemeng (Shi)" userId="c9b07cc1-9aba-426c-b85f-4585fb84bbc6" providerId="ADAL" clId="{D471F8BB-4320-4B5A-B639-0C9503A99D92}" dt="2022-03-10T06:16:25.183" v="1862" actId="1076"/>
            <ac:picMkLst>
              <pc:docMk/>
              <pc:sldMasterMk cId="4124702964" sldId="2147483658"/>
              <pc:sldLayoutMk cId="1678757018" sldId="2147483660"/>
              <ac:picMk id="16" creationId="{F83C9E80-9C40-44FA-A534-50120E4F23CC}"/>
            </ac:picMkLst>
          </pc:picChg>
          <pc:picChg chg="add del mod">
            <ac:chgData name="Carrie Yemeng (Shi)" userId="c9b07cc1-9aba-426c-b85f-4585fb84bbc6" providerId="ADAL" clId="{D471F8BB-4320-4B5A-B639-0C9503A99D92}" dt="2022-03-10T05:25:55.722" v="625" actId="27803"/>
            <ac:picMkLst>
              <pc:docMk/>
              <pc:sldMasterMk cId="4124702964" sldId="2147483658"/>
              <pc:sldLayoutMk cId="1678757018" sldId="2147483660"/>
              <ac:picMk id="29" creationId="{3480CADA-B81D-47A6-9E45-CBC60D779BB6}"/>
            </ac:picMkLst>
          </pc:picChg>
          <pc:cxnChg chg="add del mod">
            <ac:chgData name="Carrie Yemeng (Shi)" userId="c9b07cc1-9aba-426c-b85f-4585fb84bbc6" providerId="ADAL" clId="{D471F8BB-4320-4B5A-B639-0C9503A99D92}" dt="2022-03-10T05:45:54.620" v="1660" actId="478"/>
            <ac:cxnSpMkLst>
              <pc:docMk/>
              <pc:sldMasterMk cId="4124702964" sldId="2147483658"/>
              <pc:sldLayoutMk cId="1678757018" sldId="2147483660"/>
              <ac:cxnSpMk id="41" creationId="{E7FC89D4-7BF4-46E5-B5F9-09157164F064}"/>
            </ac:cxnSpMkLst>
          </pc:cxnChg>
        </pc:sldLayoutChg>
        <pc:sldLayoutChg chg="new del mod">
          <pc:chgData name="Carrie Yemeng (Shi)" userId="c9b07cc1-9aba-426c-b85f-4585fb84bbc6" providerId="ADAL" clId="{D471F8BB-4320-4B5A-B639-0C9503A99D92}" dt="2022-03-10T03:52:14.921" v="25" actId="11236"/>
          <pc:sldLayoutMkLst>
            <pc:docMk/>
            <pc:sldMasterMk cId="4124702964" sldId="2147483658"/>
            <pc:sldLayoutMk cId="1360738914" sldId="2147483664"/>
          </pc:sldLayoutMkLst>
        </pc:sldLayoutChg>
        <pc:sldLayoutChg chg="addSp delSp modSp add mod modTransition">
          <pc:chgData name="Carrie Yemeng (Shi)" userId="c9b07cc1-9aba-426c-b85f-4585fb84bbc6" providerId="ADAL" clId="{D471F8BB-4320-4B5A-B639-0C9503A99D92}" dt="2022-03-10T06:44:56.865" v="2118"/>
          <pc:sldLayoutMkLst>
            <pc:docMk/>
            <pc:sldMasterMk cId="4124702964" sldId="2147483658"/>
            <pc:sldLayoutMk cId="3255245824" sldId="2147483664"/>
          </pc:sldLayoutMkLst>
          <pc:spChg chg="add del">
            <ac:chgData name="Carrie Yemeng (Shi)" userId="c9b07cc1-9aba-426c-b85f-4585fb84bbc6" providerId="ADAL" clId="{D471F8BB-4320-4B5A-B639-0C9503A99D92}" dt="2022-03-10T06:37:54.641" v="1999" actId="11529"/>
            <ac:spMkLst>
              <pc:docMk/>
              <pc:sldMasterMk cId="4124702964" sldId="2147483658"/>
              <pc:sldLayoutMk cId="3255245824" sldId="2147483664"/>
              <ac:spMk id="2" creationId="{401C1AD0-B8A9-4554-A36F-FF63696A1797}"/>
            </ac:spMkLst>
          </pc:spChg>
          <pc:spChg chg="add del">
            <ac:chgData name="Carrie Yemeng (Shi)" userId="c9b07cc1-9aba-426c-b85f-4585fb84bbc6" providerId="ADAL" clId="{D471F8BB-4320-4B5A-B639-0C9503A99D92}" dt="2022-03-10T06:38:28.329" v="2000" actId="11529"/>
            <ac:spMkLst>
              <pc:docMk/>
              <pc:sldMasterMk cId="4124702964" sldId="2147483658"/>
              <pc:sldLayoutMk cId="3255245824" sldId="2147483664"/>
              <ac:spMk id="3" creationId="{EF2B8636-868E-4F66-B572-58597D895050}"/>
            </ac:spMkLst>
          </pc:spChg>
          <pc:spChg chg="add mod">
            <ac:chgData name="Carrie Yemeng (Shi)" userId="c9b07cc1-9aba-426c-b85f-4585fb84bbc6" providerId="ADAL" clId="{D471F8BB-4320-4B5A-B639-0C9503A99D92}" dt="2022-03-10T06:41:26.668" v="2050" actId="20577"/>
            <ac:spMkLst>
              <pc:docMk/>
              <pc:sldMasterMk cId="4124702964" sldId="2147483658"/>
              <pc:sldLayoutMk cId="3255245824" sldId="2147483664"/>
              <ac:spMk id="4" creationId="{E38CEE72-491D-4DF3-82EB-12396EE720E2}"/>
            </ac:spMkLst>
          </pc:spChg>
          <pc:spChg chg="add mod">
            <ac:chgData name="Carrie Yemeng (Shi)" userId="c9b07cc1-9aba-426c-b85f-4585fb84bbc6" providerId="ADAL" clId="{D471F8BB-4320-4B5A-B639-0C9503A99D92}" dt="2022-03-10T06:44:56.865" v="2116"/>
            <ac:spMkLst>
              <pc:docMk/>
              <pc:sldMasterMk cId="4124702964" sldId="2147483658"/>
              <pc:sldLayoutMk cId="3255245824" sldId="2147483664"/>
              <ac:spMk id="9" creationId="{A2FF0A12-10B0-4F54-A062-FFD719A59268}"/>
            </ac:spMkLst>
          </pc:spChg>
          <pc:spChg chg="add mod">
            <ac:chgData name="Carrie Yemeng (Shi)" userId="c9b07cc1-9aba-426c-b85f-4585fb84bbc6" providerId="ADAL" clId="{D471F8BB-4320-4B5A-B639-0C9503A99D92}" dt="2022-03-10T06:44:56.865" v="2118"/>
            <ac:spMkLst>
              <pc:docMk/>
              <pc:sldMasterMk cId="4124702964" sldId="2147483658"/>
              <pc:sldLayoutMk cId="3255245824" sldId="2147483664"/>
              <ac:spMk id="10" creationId="{B584B890-DB63-4F13-A955-7BC89473A6BC}"/>
            </ac:spMkLst>
          </pc:spChg>
        </pc:sldLayoutChg>
        <pc:sldLayoutChg chg="del">
          <pc:chgData name="Carrie Yemeng (Shi)" userId="c9b07cc1-9aba-426c-b85f-4585fb84bbc6" providerId="ADAL" clId="{D471F8BB-4320-4B5A-B639-0C9503A99D92}" dt="2022-03-10T03:32:10.015" v="16" actId="2696"/>
          <pc:sldLayoutMkLst>
            <pc:docMk/>
            <pc:sldMasterMk cId="4124702964" sldId="2147483658"/>
            <pc:sldLayoutMk cId="4119021107" sldId="2147483664"/>
          </pc:sldLayoutMkLst>
        </pc:sldLayoutChg>
        <pc:sldLayoutChg chg="delSp modSp add mod ord modTransition">
          <pc:chgData name="Carrie Yemeng (Shi)" userId="c9b07cc1-9aba-426c-b85f-4585fb84bbc6" providerId="ADAL" clId="{D471F8BB-4320-4B5A-B639-0C9503A99D92}" dt="2022-03-10T23:09:53.810" v="2148" actId="207"/>
          <pc:sldLayoutMkLst>
            <pc:docMk/>
            <pc:sldMasterMk cId="4124702964" sldId="2147483658"/>
            <pc:sldLayoutMk cId="130994961" sldId="2147483665"/>
          </pc:sldLayoutMkLst>
          <pc:spChg chg="mod">
            <ac:chgData name="Carrie Yemeng (Shi)" userId="c9b07cc1-9aba-426c-b85f-4585fb84bbc6" providerId="ADAL" clId="{D471F8BB-4320-4B5A-B639-0C9503A99D92}" dt="2022-03-10T23:09:53.810" v="2148" actId="207"/>
            <ac:spMkLst>
              <pc:docMk/>
              <pc:sldMasterMk cId="4124702964" sldId="2147483658"/>
              <pc:sldLayoutMk cId="130994961" sldId="2147483665"/>
              <ac:spMk id="32" creationId="{79EEEF7C-C25A-4BA6-AA11-2F5CC6D16D65}"/>
            </ac:spMkLst>
          </pc:spChg>
          <pc:spChg chg="mod">
            <ac:chgData name="Carrie Yemeng (Shi)" userId="c9b07cc1-9aba-426c-b85f-4585fb84bbc6" providerId="ADAL" clId="{D471F8BB-4320-4B5A-B639-0C9503A99D92}" dt="2022-03-10T23:09:34.531" v="2143" actId="207"/>
            <ac:spMkLst>
              <pc:docMk/>
              <pc:sldMasterMk cId="4124702964" sldId="2147483658"/>
              <pc:sldLayoutMk cId="130994961" sldId="2147483665"/>
              <ac:spMk id="48" creationId="{451BC3E6-47B2-403E-AA5C-09E53FC6DAFA}"/>
            </ac:spMkLst>
          </pc:spChg>
          <pc:picChg chg="del mod">
            <ac:chgData name="Carrie Yemeng (Shi)" userId="c9b07cc1-9aba-426c-b85f-4585fb84bbc6" providerId="ADAL" clId="{D471F8BB-4320-4B5A-B639-0C9503A99D92}" dt="2022-03-10T23:09:37.442" v="2145" actId="478"/>
            <ac:picMkLst>
              <pc:docMk/>
              <pc:sldMasterMk cId="4124702964" sldId="2147483658"/>
              <pc:sldLayoutMk cId="130994961" sldId="2147483665"/>
              <ac:picMk id="16" creationId="{F83C9E80-9C40-44FA-A534-50120E4F23CC}"/>
            </ac:picMkLst>
          </pc:picChg>
        </pc:sldLayoutChg>
        <pc:sldLayoutChg chg="del">
          <pc:chgData name="Carrie Yemeng (Shi)" userId="c9b07cc1-9aba-426c-b85f-4585fb84bbc6" providerId="ADAL" clId="{D471F8BB-4320-4B5A-B639-0C9503A99D92}" dt="2022-03-10T03:32:10.021" v="17" actId="2696"/>
          <pc:sldLayoutMkLst>
            <pc:docMk/>
            <pc:sldMasterMk cId="4124702964" sldId="2147483658"/>
            <pc:sldLayoutMk cId="973093366" sldId="2147483665"/>
          </pc:sldLayoutMkLst>
        </pc:sldLayoutChg>
        <pc:sldLayoutChg chg="delSp modSp add mod modTransition">
          <pc:chgData name="Carrie Yemeng (Shi)" userId="c9b07cc1-9aba-426c-b85f-4585fb84bbc6" providerId="ADAL" clId="{D471F8BB-4320-4B5A-B639-0C9503A99D92}" dt="2022-03-10T23:14:16.512" v="2171" actId="207"/>
          <pc:sldLayoutMkLst>
            <pc:docMk/>
            <pc:sldMasterMk cId="4124702964" sldId="2147483658"/>
            <pc:sldLayoutMk cId="422906529" sldId="2147483666"/>
          </pc:sldLayoutMkLst>
          <pc:spChg chg="mod">
            <ac:chgData name="Carrie Yemeng (Shi)" userId="c9b07cc1-9aba-426c-b85f-4585fb84bbc6" providerId="ADAL" clId="{D471F8BB-4320-4B5A-B639-0C9503A99D92}" dt="2022-03-10T23:14:16.512" v="2171" actId="207"/>
            <ac:spMkLst>
              <pc:docMk/>
              <pc:sldMasterMk cId="4124702964" sldId="2147483658"/>
              <pc:sldLayoutMk cId="422906529" sldId="2147483666"/>
              <ac:spMk id="32" creationId="{79EEEF7C-C25A-4BA6-AA11-2F5CC6D16D65}"/>
            </ac:spMkLst>
          </pc:spChg>
          <pc:spChg chg="mod">
            <ac:chgData name="Carrie Yemeng (Shi)" userId="c9b07cc1-9aba-426c-b85f-4585fb84bbc6" providerId="ADAL" clId="{D471F8BB-4320-4B5A-B639-0C9503A99D92}" dt="2022-03-10T23:14:10.510" v="2170" actId="207"/>
            <ac:spMkLst>
              <pc:docMk/>
              <pc:sldMasterMk cId="4124702964" sldId="2147483658"/>
              <pc:sldLayoutMk cId="422906529" sldId="2147483666"/>
              <ac:spMk id="48" creationId="{451BC3E6-47B2-403E-AA5C-09E53FC6DAFA}"/>
            </ac:spMkLst>
          </pc:spChg>
          <pc:picChg chg="del">
            <ac:chgData name="Carrie Yemeng (Shi)" userId="c9b07cc1-9aba-426c-b85f-4585fb84bbc6" providerId="ADAL" clId="{D471F8BB-4320-4B5A-B639-0C9503A99D92}" dt="2022-03-10T23:13:50.648" v="2169" actId="478"/>
            <ac:picMkLst>
              <pc:docMk/>
              <pc:sldMasterMk cId="4124702964" sldId="2147483658"/>
              <pc:sldLayoutMk cId="422906529" sldId="2147483666"/>
              <ac:picMk id="16" creationId="{F83C9E80-9C40-44FA-A534-50120E4F23CC}"/>
            </ac:picMkLst>
          </pc:picChg>
        </pc:sldLayoutChg>
        <pc:sldLayoutChg chg="del">
          <pc:chgData name="Carrie Yemeng (Shi)" userId="c9b07cc1-9aba-426c-b85f-4585fb84bbc6" providerId="ADAL" clId="{D471F8BB-4320-4B5A-B639-0C9503A99D92}" dt="2022-03-10T03:32:10.032" v="18" actId="2696"/>
          <pc:sldLayoutMkLst>
            <pc:docMk/>
            <pc:sldMasterMk cId="4124702964" sldId="2147483658"/>
            <pc:sldLayoutMk cId="1266389887" sldId="2147483666"/>
          </pc:sldLayoutMkLst>
        </pc:sldLayoutChg>
        <pc:sldLayoutChg chg="del">
          <pc:chgData name="Carrie Yemeng (Shi)" userId="c9b07cc1-9aba-426c-b85f-4585fb84bbc6" providerId="ADAL" clId="{D471F8BB-4320-4B5A-B639-0C9503A99D92}" dt="2022-03-10T03:32:10.043" v="19" actId="2696"/>
          <pc:sldLayoutMkLst>
            <pc:docMk/>
            <pc:sldMasterMk cId="4124702964" sldId="2147483658"/>
            <pc:sldLayoutMk cId="3211460472" sldId="2147483667"/>
          </pc:sldLayoutMkLst>
        </pc:sldLayoutChg>
        <pc:sldLayoutChg chg="del">
          <pc:chgData name="Carrie Yemeng (Shi)" userId="c9b07cc1-9aba-426c-b85f-4585fb84bbc6" providerId="ADAL" clId="{D471F8BB-4320-4B5A-B639-0C9503A99D92}" dt="2022-03-10T03:32:10.054" v="20" actId="2696"/>
          <pc:sldLayoutMkLst>
            <pc:docMk/>
            <pc:sldMasterMk cId="4124702964" sldId="2147483658"/>
            <pc:sldLayoutMk cId="565115336" sldId="2147483668"/>
          </pc:sldLayoutMkLst>
        </pc:sldLayoutChg>
        <pc:sldLayoutChg chg="del">
          <pc:chgData name="Carrie Yemeng (Shi)" userId="c9b07cc1-9aba-426c-b85f-4585fb84bbc6" providerId="ADAL" clId="{D471F8BB-4320-4B5A-B639-0C9503A99D92}" dt="2022-03-10T03:32:10.066" v="21" actId="2696"/>
          <pc:sldLayoutMkLst>
            <pc:docMk/>
            <pc:sldMasterMk cId="4124702964" sldId="2147483658"/>
            <pc:sldLayoutMk cId="2727282671" sldId="2147483669"/>
          </pc:sldLayoutMkLst>
        </pc:sldLayoutChg>
      </pc:sldMasterChg>
      <pc:sldMasterChg chg="del delSldLayout">
        <pc:chgData name="Carrie Yemeng (Shi)" userId="c9b07cc1-9aba-426c-b85f-4585fb84bbc6" providerId="ADAL" clId="{D471F8BB-4320-4B5A-B639-0C9503A99D92}" dt="2022-03-10T03:31:20.451" v="10" actId="2696"/>
        <pc:sldMasterMkLst>
          <pc:docMk/>
          <pc:sldMasterMk cId="1858902239" sldId="2147483659"/>
        </pc:sldMasterMkLst>
        <pc:sldLayoutChg chg="del">
          <pc:chgData name="Carrie Yemeng (Shi)" userId="c9b07cc1-9aba-426c-b85f-4585fb84bbc6" providerId="ADAL" clId="{D471F8BB-4320-4B5A-B639-0C9503A99D92}" dt="2022-03-10T03:31:20.422" v="6" actId="2696"/>
          <pc:sldLayoutMkLst>
            <pc:docMk/>
            <pc:sldMasterMk cId="1858902239" sldId="2147483659"/>
            <pc:sldLayoutMk cId="3486593758" sldId="2147483660"/>
          </pc:sldLayoutMkLst>
        </pc:sldLayoutChg>
        <pc:sldLayoutChg chg="del">
          <pc:chgData name="Carrie Yemeng (Shi)" userId="c9b07cc1-9aba-426c-b85f-4585fb84bbc6" providerId="ADAL" clId="{D471F8BB-4320-4B5A-B639-0C9503A99D92}" dt="2022-03-10T03:31:20.432" v="7" actId="2696"/>
          <pc:sldLayoutMkLst>
            <pc:docMk/>
            <pc:sldMasterMk cId="1858902239" sldId="2147483659"/>
            <pc:sldLayoutMk cId="1347973057" sldId="2147483661"/>
          </pc:sldLayoutMkLst>
        </pc:sldLayoutChg>
        <pc:sldLayoutChg chg="del">
          <pc:chgData name="Carrie Yemeng (Shi)" userId="c9b07cc1-9aba-426c-b85f-4585fb84bbc6" providerId="ADAL" clId="{D471F8BB-4320-4B5A-B639-0C9503A99D92}" dt="2022-03-10T03:31:20.442" v="8" actId="2696"/>
          <pc:sldLayoutMkLst>
            <pc:docMk/>
            <pc:sldMasterMk cId="1858902239" sldId="2147483659"/>
            <pc:sldLayoutMk cId="3024149251" sldId="2147483662"/>
          </pc:sldLayoutMkLst>
        </pc:sldLayoutChg>
        <pc:sldLayoutChg chg="del">
          <pc:chgData name="Carrie Yemeng (Shi)" userId="c9b07cc1-9aba-426c-b85f-4585fb84bbc6" providerId="ADAL" clId="{D471F8BB-4320-4B5A-B639-0C9503A99D92}" dt="2022-03-10T03:31:20.445" v="9" actId="2696"/>
          <pc:sldLayoutMkLst>
            <pc:docMk/>
            <pc:sldMasterMk cId="1858902239" sldId="2147483659"/>
            <pc:sldLayoutMk cId="3223882641" sldId="2147483664"/>
          </pc:sldLayoutMkLst>
        </pc:sldLayoutChg>
      </pc:sldMasterChg>
      <pc:sldMasterChg chg="new del mod addSldLayout delSldLayout">
        <pc:chgData name="Carrie Yemeng (Shi)" userId="c9b07cc1-9aba-426c-b85f-4585fb84bbc6" providerId="ADAL" clId="{D471F8BB-4320-4B5A-B639-0C9503A99D92}" dt="2022-03-10T03:52:07.721" v="23" actId="6938"/>
        <pc:sldMasterMkLst>
          <pc:docMk/>
          <pc:sldMasterMk cId="372991645" sldId="2147483664"/>
        </pc:sldMasterMkLst>
        <pc:sldLayoutChg chg="new del replId">
          <pc:chgData name="Carrie Yemeng (Shi)" userId="c9b07cc1-9aba-426c-b85f-4585fb84bbc6" providerId="ADAL" clId="{D471F8BB-4320-4B5A-B639-0C9503A99D92}" dt="2022-03-10T03:52:07.721" v="23" actId="6938"/>
          <pc:sldLayoutMkLst>
            <pc:docMk/>
            <pc:sldMasterMk cId="372991645" sldId="2147483664"/>
            <pc:sldLayoutMk cId="3674615949" sldId="2147483665"/>
          </pc:sldLayoutMkLst>
        </pc:sldLayoutChg>
        <pc:sldLayoutChg chg="new del replId">
          <pc:chgData name="Carrie Yemeng (Shi)" userId="c9b07cc1-9aba-426c-b85f-4585fb84bbc6" providerId="ADAL" clId="{D471F8BB-4320-4B5A-B639-0C9503A99D92}" dt="2022-03-10T03:52:07.721" v="23" actId="6938"/>
          <pc:sldLayoutMkLst>
            <pc:docMk/>
            <pc:sldMasterMk cId="372991645" sldId="2147483664"/>
            <pc:sldLayoutMk cId="2569558668" sldId="2147483666"/>
          </pc:sldLayoutMkLst>
        </pc:sldLayoutChg>
        <pc:sldLayoutChg chg="new del replId">
          <pc:chgData name="Carrie Yemeng (Shi)" userId="c9b07cc1-9aba-426c-b85f-4585fb84bbc6" providerId="ADAL" clId="{D471F8BB-4320-4B5A-B639-0C9503A99D92}" dt="2022-03-10T03:52:07.721" v="23" actId="6938"/>
          <pc:sldLayoutMkLst>
            <pc:docMk/>
            <pc:sldMasterMk cId="372991645" sldId="2147483664"/>
            <pc:sldLayoutMk cId="1067601830" sldId="2147483667"/>
          </pc:sldLayoutMkLst>
        </pc:sldLayoutChg>
        <pc:sldLayoutChg chg="new del replId">
          <pc:chgData name="Carrie Yemeng (Shi)" userId="c9b07cc1-9aba-426c-b85f-4585fb84bbc6" providerId="ADAL" clId="{D471F8BB-4320-4B5A-B639-0C9503A99D92}" dt="2022-03-10T03:52:07.721" v="23" actId="6938"/>
          <pc:sldLayoutMkLst>
            <pc:docMk/>
            <pc:sldMasterMk cId="372991645" sldId="2147483664"/>
            <pc:sldLayoutMk cId="1433533081" sldId="2147483668"/>
          </pc:sldLayoutMkLst>
        </pc:sldLayoutChg>
        <pc:sldLayoutChg chg="new del replId">
          <pc:chgData name="Carrie Yemeng (Shi)" userId="c9b07cc1-9aba-426c-b85f-4585fb84bbc6" providerId="ADAL" clId="{D471F8BB-4320-4B5A-B639-0C9503A99D92}" dt="2022-03-10T03:52:07.721" v="23" actId="6938"/>
          <pc:sldLayoutMkLst>
            <pc:docMk/>
            <pc:sldMasterMk cId="372991645" sldId="2147483664"/>
            <pc:sldLayoutMk cId="576140044" sldId="2147483669"/>
          </pc:sldLayoutMkLst>
        </pc:sldLayoutChg>
        <pc:sldLayoutChg chg="new del replId">
          <pc:chgData name="Carrie Yemeng (Shi)" userId="c9b07cc1-9aba-426c-b85f-4585fb84bbc6" providerId="ADAL" clId="{D471F8BB-4320-4B5A-B639-0C9503A99D92}" dt="2022-03-10T03:52:07.721" v="23" actId="6938"/>
          <pc:sldLayoutMkLst>
            <pc:docMk/>
            <pc:sldMasterMk cId="372991645" sldId="2147483664"/>
            <pc:sldLayoutMk cId="1401186046" sldId="2147483670"/>
          </pc:sldLayoutMkLst>
        </pc:sldLayoutChg>
        <pc:sldLayoutChg chg="new del replId">
          <pc:chgData name="Carrie Yemeng (Shi)" userId="c9b07cc1-9aba-426c-b85f-4585fb84bbc6" providerId="ADAL" clId="{D471F8BB-4320-4B5A-B639-0C9503A99D92}" dt="2022-03-10T03:52:07.721" v="23" actId="6938"/>
          <pc:sldLayoutMkLst>
            <pc:docMk/>
            <pc:sldMasterMk cId="372991645" sldId="2147483664"/>
            <pc:sldLayoutMk cId="2187395021" sldId="2147483671"/>
          </pc:sldLayoutMkLst>
        </pc:sldLayoutChg>
        <pc:sldLayoutChg chg="new del replId">
          <pc:chgData name="Carrie Yemeng (Shi)" userId="c9b07cc1-9aba-426c-b85f-4585fb84bbc6" providerId="ADAL" clId="{D471F8BB-4320-4B5A-B639-0C9503A99D92}" dt="2022-03-10T03:52:07.721" v="23" actId="6938"/>
          <pc:sldLayoutMkLst>
            <pc:docMk/>
            <pc:sldMasterMk cId="372991645" sldId="2147483664"/>
            <pc:sldLayoutMk cId="3542181482" sldId="2147483672"/>
          </pc:sldLayoutMkLst>
        </pc:sldLayoutChg>
        <pc:sldLayoutChg chg="new del replId">
          <pc:chgData name="Carrie Yemeng (Shi)" userId="c9b07cc1-9aba-426c-b85f-4585fb84bbc6" providerId="ADAL" clId="{D471F8BB-4320-4B5A-B639-0C9503A99D92}" dt="2022-03-10T03:52:07.721" v="23" actId="6938"/>
          <pc:sldLayoutMkLst>
            <pc:docMk/>
            <pc:sldMasterMk cId="372991645" sldId="2147483664"/>
            <pc:sldLayoutMk cId="2920063816" sldId="2147483673"/>
          </pc:sldLayoutMkLst>
        </pc:sldLayoutChg>
        <pc:sldLayoutChg chg="new del replId">
          <pc:chgData name="Carrie Yemeng (Shi)" userId="c9b07cc1-9aba-426c-b85f-4585fb84bbc6" providerId="ADAL" clId="{D471F8BB-4320-4B5A-B639-0C9503A99D92}" dt="2022-03-10T03:52:07.721" v="23" actId="6938"/>
          <pc:sldLayoutMkLst>
            <pc:docMk/>
            <pc:sldMasterMk cId="372991645" sldId="2147483664"/>
            <pc:sldLayoutMk cId="3470559555" sldId="2147483674"/>
          </pc:sldLayoutMkLst>
        </pc:sldLayoutChg>
        <pc:sldLayoutChg chg="new del replId">
          <pc:chgData name="Carrie Yemeng (Shi)" userId="c9b07cc1-9aba-426c-b85f-4585fb84bbc6" providerId="ADAL" clId="{D471F8BB-4320-4B5A-B639-0C9503A99D92}" dt="2022-03-10T03:52:07.721" v="23" actId="6938"/>
          <pc:sldLayoutMkLst>
            <pc:docMk/>
            <pc:sldMasterMk cId="372991645" sldId="2147483664"/>
            <pc:sldLayoutMk cId="2851268634" sldId="2147483675"/>
          </pc:sldLayoutMkLst>
        </pc:sldLayoutChg>
      </pc:sldMasterChg>
      <pc:sldMasterChg chg="del delSldLayout">
        <pc:chgData name="Carrie Yemeng (Shi)" userId="c9b07cc1-9aba-426c-b85f-4585fb84bbc6" providerId="ADAL" clId="{D471F8BB-4320-4B5A-B639-0C9503A99D92}" dt="2022-03-10T03:31:22.660" v="15" actId="2696"/>
        <pc:sldMasterMkLst>
          <pc:docMk/>
          <pc:sldMasterMk cId="3473329301" sldId="2147483665"/>
        </pc:sldMasterMkLst>
        <pc:sldLayoutChg chg="del">
          <pc:chgData name="Carrie Yemeng (Shi)" userId="c9b07cc1-9aba-426c-b85f-4585fb84bbc6" providerId="ADAL" clId="{D471F8BB-4320-4B5A-B639-0C9503A99D92}" dt="2022-03-10T03:31:22.644" v="11" actId="2696"/>
          <pc:sldLayoutMkLst>
            <pc:docMk/>
            <pc:sldMasterMk cId="3473329301" sldId="2147483665"/>
            <pc:sldLayoutMk cId="1390549028" sldId="2147483666"/>
          </pc:sldLayoutMkLst>
        </pc:sldLayoutChg>
        <pc:sldLayoutChg chg="del">
          <pc:chgData name="Carrie Yemeng (Shi)" userId="c9b07cc1-9aba-426c-b85f-4585fb84bbc6" providerId="ADAL" clId="{D471F8BB-4320-4B5A-B639-0C9503A99D92}" dt="2022-03-10T03:31:22.648" v="12" actId="2696"/>
          <pc:sldLayoutMkLst>
            <pc:docMk/>
            <pc:sldMasterMk cId="3473329301" sldId="2147483665"/>
            <pc:sldLayoutMk cId="1542074764" sldId="2147483667"/>
          </pc:sldLayoutMkLst>
        </pc:sldLayoutChg>
        <pc:sldLayoutChg chg="del">
          <pc:chgData name="Carrie Yemeng (Shi)" userId="c9b07cc1-9aba-426c-b85f-4585fb84bbc6" providerId="ADAL" clId="{D471F8BB-4320-4B5A-B639-0C9503A99D92}" dt="2022-03-10T03:31:22.655" v="13" actId="2696"/>
          <pc:sldLayoutMkLst>
            <pc:docMk/>
            <pc:sldMasterMk cId="3473329301" sldId="2147483665"/>
            <pc:sldLayoutMk cId="3218364541" sldId="2147483668"/>
          </pc:sldLayoutMkLst>
        </pc:sldLayoutChg>
        <pc:sldLayoutChg chg="del">
          <pc:chgData name="Carrie Yemeng (Shi)" userId="c9b07cc1-9aba-426c-b85f-4585fb84bbc6" providerId="ADAL" clId="{D471F8BB-4320-4B5A-B639-0C9503A99D92}" dt="2022-03-10T03:31:22.656" v="14" actId="2696"/>
          <pc:sldLayoutMkLst>
            <pc:docMk/>
            <pc:sldMasterMk cId="3473329301" sldId="2147483665"/>
            <pc:sldLayoutMk cId="1470132236" sldId="214748366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1F0B0EA-E353-4DBA-A629-13D6635F45D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86EAA608-27EF-4115-A912-ABCFE17129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772AEEC-3890-4673-8D07-FEF0EC54D3CD}" type="datetimeFigureOut">
              <a:rPr lang="en-AU" smtClean="0"/>
              <a:t>11/03/2022</a:t>
            </a:fld>
            <a:endParaRPr lang="en-AU"/>
          </a:p>
        </p:txBody>
      </p:sp>
      <p:sp>
        <p:nvSpPr>
          <p:cNvPr id="4" name="Footer Placeholder 3">
            <a:extLst>
              <a:ext uri="{FF2B5EF4-FFF2-40B4-BE49-F238E27FC236}">
                <a16:creationId xmlns:a16="http://schemas.microsoft.com/office/drawing/2014/main" id="{6769E4EA-8627-4150-B82E-6C80864BDB9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429A4C5C-8409-4CFF-B53F-6FCBAE6D3AF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A6BB2A-0B13-4492-B995-B3A7B4EBFC9F}" type="slidenum">
              <a:rPr lang="en-AU" smtClean="0"/>
              <a:t>‹#›</a:t>
            </a:fld>
            <a:endParaRPr lang="en-AU"/>
          </a:p>
        </p:txBody>
      </p:sp>
    </p:spTree>
    <p:extLst>
      <p:ext uri="{BB962C8B-B14F-4D97-AF65-F5344CB8AC3E}">
        <p14:creationId xmlns:p14="http://schemas.microsoft.com/office/powerpoint/2010/main" val="1822209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AF04D9-4DCF-4A9D-B9FC-A686D7DA529F}" type="datetimeFigureOut">
              <a:rPr lang="en-AU" smtClean="0"/>
              <a:t>11/03/2022</a:t>
            </a:fld>
            <a:endParaRPr lang="en-AU"/>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3CB045-5985-4228-9735-950DFC77EE2F}" type="slidenum">
              <a:rPr lang="en-AU" smtClean="0"/>
              <a:t>‹#›</a:t>
            </a:fld>
            <a:endParaRPr lang="en-AU"/>
          </a:p>
        </p:txBody>
      </p:sp>
    </p:spTree>
    <p:extLst>
      <p:ext uri="{BB962C8B-B14F-4D97-AF65-F5344CB8AC3E}">
        <p14:creationId xmlns:p14="http://schemas.microsoft.com/office/powerpoint/2010/main" val="1436459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DF0B797-080F-4AA7-BD2F-3566121A6B21}"/>
              </a:ext>
            </a:extLst>
          </p:cNvPr>
          <p:cNvPicPr>
            <a:picLocks noChangeAspect="1"/>
          </p:cNvPicPr>
          <p:nvPr userDrawn="1"/>
        </p:nvPicPr>
        <p:blipFill>
          <a:blip r:embed="rId2"/>
          <a:srcRect l="1056" r="1056"/>
          <a:stretch/>
        </p:blipFill>
        <p:spPr>
          <a:xfrm>
            <a:off x="0" y="0"/>
            <a:ext cx="6858000" cy="9905999"/>
          </a:xfrm>
          <a:prstGeom prst="rect">
            <a:avLst/>
          </a:prstGeom>
        </p:spPr>
      </p:pic>
      <p:sp>
        <p:nvSpPr>
          <p:cNvPr id="2" name="Title 1"/>
          <p:cNvSpPr>
            <a:spLocks noGrp="1"/>
          </p:cNvSpPr>
          <p:nvPr>
            <p:ph type="ctrTitle" hasCustomPrompt="1"/>
          </p:nvPr>
        </p:nvSpPr>
        <p:spPr>
          <a:xfrm>
            <a:off x="514350" y="2707588"/>
            <a:ext cx="5143500" cy="1112677"/>
          </a:xfrm>
        </p:spPr>
        <p:txBody>
          <a:bodyPr anchor="t" anchorCtr="0">
            <a:spAutoFit/>
          </a:bodyPr>
          <a:lstStyle>
            <a:lvl1pPr algn="l">
              <a:defRPr sz="4400" b="1">
                <a:solidFill>
                  <a:schemeClr val="bg1"/>
                </a:solidFill>
              </a:defRPr>
            </a:lvl1pPr>
          </a:lstStyle>
          <a:p>
            <a:r>
              <a:rPr lang="en-US" dirty="0"/>
              <a:t>THIS IS </a:t>
            </a:r>
            <a:br>
              <a:rPr lang="en-US" dirty="0"/>
            </a:br>
            <a:r>
              <a:rPr lang="en-US" dirty="0"/>
              <a:t>DOCUMENT TITLE.</a:t>
            </a:r>
          </a:p>
        </p:txBody>
      </p:sp>
      <p:sp>
        <p:nvSpPr>
          <p:cNvPr id="3" name="Subtitle 2"/>
          <p:cNvSpPr>
            <a:spLocks noGrp="1"/>
          </p:cNvSpPr>
          <p:nvPr>
            <p:ph type="subTitle" idx="1" hasCustomPrompt="1"/>
          </p:nvPr>
        </p:nvSpPr>
        <p:spPr>
          <a:xfrm>
            <a:off x="514349" y="3857329"/>
            <a:ext cx="5345537" cy="447687"/>
          </a:xfrm>
        </p:spPr>
        <p:txBody>
          <a:bodyPr>
            <a:spAutoFit/>
          </a:bodyPr>
          <a:lstStyle>
            <a:lvl1pPr marL="0" indent="0" algn="l">
              <a:spcBef>
                <a:spcPts val="0"/>
              </a:spcBef>
              <a:buNone/>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DOCUMENT SUBTITLE TO CONTAIN ADDITIONAL INFORMATION THAT ONE PERSON MIGHT NEED TO DEVICE.</a:t>
            </a:r>
          </a:p>
        </p:txBody>
      </p:sp>
      <p:sp>
        <p:nvSpPr>
          <p:cNvPr id="34" name="Freeform: Shape 33">
            <a:extLst>
              <a:ext uri="{FF2B5EF4-FFF2-40B4-BE49-F238E27FC236}">
                <a16:creationId xmlns:a16="http://schemas.microsoft.com/office/drawing/2014/main" id="{FE54F2E6-34AE-4103-B8AE-5EA03EB81FF2}"/>
              </a:ext>
            </a:extLst>
          </p:cNvPr>
          <p:cNvSpPr/>
          <p:nvPr/>
        </p:nvSpPr>
        <p:spPr>
          <a:xfrm>
            <a:off x="1756283" y="5738153"/>
            <a:ext cx="4701864" cy="4335483"/>
          </a:xfrm>
          <a:custGeom>
            <a:avLst/>
            <a:gdLst>
              <a:gd name="connsiteX0" fmla="*/ 4654437 w 4701864"/>
              <a:gd name="connsiteY0" fmla="*/ 1580455 h 4335483"/>
              <a:gd name="connsiteX1" fmla="*/ 4532707 w 4701864"/>
              <a:gd name="connsiteY1" fmla="*/ 1950501 h 4335483"/>
              <a:gd name="connsiteX2" fmla="*/ 4445554 w 4701864"/>
              <a:gd name="connsiteY2" fmla="*/ 2186626 h 4335483"/>
              <a:gd name="connsiteX3" fmla="*/ 4106273 w 4701864"/>
              <a:gd name="connsiteY3" fmla="*/ 4002948 h 4335483"/>
              <a:gd name="connsiteX4" fmla="*/ 858248 w 4701864"/>
              <a:gd name="connsiteY4" fmla="*/ 3876265 h 4335483"/>
              <a:gd name="connsiteX5" fmla="*/ 1951 w 4701864"/>
              <a:gd name="connsiteY5" fmla="*/ 2643159 h 4335483"/>
              <a:gd name="connsiteX6" fmla="*/ 657175 w 4701864"/>
              <a:gd name="connsiteY6" fmla="*/ 1950120 h 4335483"/>
              <a:gd name="connsiteX7" fmla="*/ 1660824 w 4701864"/>
              <a:gd name="connsiteY7" fmla="*/ 1414053 h 4335483"/>
              <a:gd name="connsiteX8" fmla="*/ 1953909 w 4701864"/>
              <a:gd name="connsiteY8" fmla="*/ 725586 h 4335483"/>
              <a:gd name="connsiteX9" fmla="*/ 4655199 w 4701864"/>
              <a:gd name="connsiteY9" fmla="*/ 997334 h 4335483"/>
              <a:gd name="connsiteX10" fmla="*/ 4653961 w 4701864"/>
              <a:gd name="connsiteY10" fmla="*/ 1580455 h 43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01864" h="4335483">
                <a:moveTo>
                  <a:pt x="4654437" y="1580455"/>
                </a:moveTo>
                <a:lnTo>
                  <a:pt x="4532707" y="1950501"/>
                </a:lnTo>
                <a:cubicBezTo>
                  <a:pt x="4506514" y="2030225"/>
                  <a:pt x="4479082" y="2109759"/>
                  <a:pt x="4445554" y="2186626"/>
                </a:cubicBezTo>
                <a:cubicBezTo>
                  <a:pt x="4171234" y="2816133"/>
                  <a:pt x="4842746" y="3502124"/>
                  <a:pt x="4106273" y="4002948"/>
                </a:cubicBezTo>
                <a:cubicBezTo>
                  <a:pt x="3330176" y="4531109"/>
                  <a:pt x="1616533" y="4384996"/>
                  <a:pt x="858248" y="3876265"/>
                </a:cubicBezTo>
                <a:cubicBezTo>
                  <a:pt x="480868" y="3622996"/>
                  <a:pt x="-37102" y="3146365"/>
                  <a:pt x="1951" y="2643159"/>
                </a:cubicBezTo>
                <a:cubicBezTo>
                  <a:pt x="29382" y="2293020"/>
                  <a:pt x="361805" y="2094424"/>
                  <a:pt x="657175" y="1950120"/>
                </a:cubicBezTo>
                <a:cubicBezTo>
                  <a:pt x="1021316" y="1772098"/>
                  <a:pt x="1406602" y="1746761"/>
                  <a:pt x="1660824" y="1414053"/>
                </a:cubicBezTo>
                <a:cubicBezTo>
                  <a:pt x="1824750" y="1199455"/>
                  <a:pt x="1857516" y="973045"/>
                  <a:pt x="1953909" y="725586"/>
                </a:cubicBezTo>
                <a:cubicBezTo>
                  <a:pt x="2425015" y="-481232"/>
                  <a:pt x="4308679" y="-38605"/>
                  <a:pt x="4655199" y="997334"/>
                </a:cubicBezTo>
                <a:cubicBezTo>
                  <a:pt x="4717664" y="1186758"/>
                  <a:pt x="4717226" y="1391298"/>
                  <a:pt x="4653961" y="1580455"/>
                </a:cubicBezTo>
                <a:close/>
              </a:path>
            </a:pathLst>
          </a:custGeom>
          <a:solidFill>
            <a:schemeClr val="accent4"/>
          </a:solidFill>
          <a:ln w="9525"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49760386-FF20-418D-9775-E30D32A25610}"/>
              </a:ext>
            </a:extLst>
          </p:cNvPr>
          <p:cNvSpPr/>
          <p:nvPr/>
        </p:nvSpPr>
        <p:spPr>
          <a:xfrm>
            <a:off x="2548782" y="5023384"/>
            <a:ext cx="5948372" cy="5186452"/>
          </a:xfrm>
          <a:custGeom>
            <a:avLst/>
            <a:gdLst>
              <a:gd name="connsiteX0" fmla="*/ 5784083 w 5948372"/>
              <a:gd name="connsiteY0" fmla="*/ 2306272 h 5186452"/>
              <a:gd name="connsiteX1" fmla="*/ 5541005 w 5948372"/>
              <a:gd name="connsiteY1" fmla="*/ 2714609 h 5186452"/>
              <a:gd name="connsiteX2" fmla="*/ 5374794 w 5948372"/>
              <a:gd name="connsiteY2" fmla="*/ 2972831 h 5186452"/>
              <a:gd name="connsiteX3" fmla="*/ 4484302 w 5948372"/>
              <a:gd name="connsiteY3" fmla="*/ 5041852 h 5186452"/>
              <a:gd name="connsiteX4" fmla="*/ 709735 w 5948372"/>
              <a:gd name="connsiteY4" fmla="*/ 4078589 h 5186452"/>
              <a:gd name="connsiteX5" fmla="*/ 40032 w 5948372"/>
              <a:gd name="connsiteY5" fmla="*/ 2401713 h 5186452"/>
              <a:gd name="connsiteX6" fmla="*/ 996342 w 5948372"/>
              <a:gd name="connsiteY6" fmla="*/ 1743916 h 5186452"/>
              <a:gd name="connsiteX7" fmla="*/ 2318888 w 5948372"/>
              <a:gd name="connsiteY7" fmla="*/ 1359487 h 5186452"/>
              <a:gd name="connsiteX8" fmla="*/ 2849240 w 5948372"/>
              <a:gd name="connsiteY8" fmla="*/ 616537 h 5186452"/>
              <a:gd name="connsiteX9" fmla="*/ 5943722 w 5948372"/>
              <a:gd name="connsiteY9" fmla="*/ 1615519 h 5186452"/>
              <a:gd name="connsiteX10" fmla="*/ 5784083 w 5948372"/>
              <a:gd name="connsiteY10" fmla="*/ 2306748 h 518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48372" h="5186452">
                <a:moveTo>
                  <a:pt x="5784083" y="2306272"/>
                </a:moveTo>
                <a:lnTo>
                  <a:pt x="5541005" y="2714609"/>
                </a:lnTo>
                <a:cubicBezTo>
                  <a:pt x="5488713" y="2802525"/>
                  <a:pt x="5434897" y="2890059"/>
                  <a:pt x="5374794" y="2972831"/>
                </a:cubicBezTo>
                <a:cubicBezTo>
                  <a:pt x="4882257" y="3650631"/>
                  <a:pt x="5483855" y="4632372"/>
                  <a:pt x="4484302" y="5041852"/>
                </a:cubicBezTo>
                <a:cubicBezTo>
                  <a:pt x="3430837" y="5473906"/>
                  <a:pt x="1460686" y="4871354"/>
                  <a:pt x="709735" y="4078589"/>
                </a:cubicBezTo>
                <a:cubicBezTo>
                  <a:pt x="335878" y="3683682"/>
                  <a:pt x="-142658" y="2988548"/>
                  <a:pt x="40032" y="2401713"/>
                </a:cubicBezTo>
                <a:cubicBezTo>
                  <a:pt x="167095" y="1993376"/>
                  <a:pt x="610770" y="1841166"/>
                  <a:pt x="996342" y="1743916"/>
                </a:cubicBezTo>
                <a:cubicBezTo>
                  <a:pt x="1471735" y="1624091"/>
                  <a:pt x="1930459" y="1690481"/>
                  <a:pt x="2318888" y="1359487"/>
                </a:cubicBezTo>
                <a:cubicBezTo>
                  <a:pt x="2569300" y="1146127"/>
                  <a:pt x="2669122" y="885808"/>
                  <a:pt x="2849240" y="616537"/>
                </a:cubicBezTo>
                <a:cubicBezTo>
                  <a:pt x="3729065" y="-696580"/>
                  <a:pt x="5818278" y="300116"/>
                  <a:pt x="5943722" y="1615519"/>
                </a:cubicBezTo>
                <a:cubicBezTo>
                  <a:pt x="5965268" y="1857035"/>
                  <a:pt x="5909356" y="2099141"/>
                  <a:pt x="5784083" y="2306748"/>
                </a:cubicBezTo>
                <a:close/>
              </a:path>
            </a:pathLst>
          </a:custGeom>
          <a:solidFill>
            <a:schemeClr val="accent5"/>
          </a:solidFill>
          <a:ln w="9525" cap="flat">
            <a:noFill/>
            <a:prstDash val="solid"/>
            <a:miter/>
          </a:ln>
        </p:spPr>
        <p:txBody>
          <a:bodyPr rtlCol="0" anchor="ctr"/>
          <a:lstStyle/>
          <a:p>
            <a:endParaRPr lang="en-AU"/>
          </a:p>
        </p:txBody>
      </p:sp>
      <p:sp>
        <p:nvSpPr>
          <p:cNvPr id="43" name="Picture Placeholder 42">
            <a:extLst>
              <a:ext uri="{FF2B5EF4-FFF2-40B4-BE49-F238E27FC236}">
                <a16:creationId xmlns:a16="http://schemas.microsoft.com/office/drawing/2014/main" id="{C7CE8DE2-D8B2-4AEC-B8EB-AAE16698B02C}"/>
              </a:ext>
            </a:extLst>
          </p:cNvPr>
          <p:cNvSpPr>
            <a:spLocks noGrp="1"/>
          </p:cNvSpPr>
          <p:nvPr>
            <p:ph type="pic" sz="quarter" idx="10"/>
          </p:nvPr>
        </p:nvSpPr>
        <p:spPr>
          <a:xfrm>
            <a:off x="2173897" y="5860400"/>
            <a:ext cx="6029510" cy="4902557"/>
          </a:xfrm>
          <a:custGeom>
            <a:avLst/>
            <a:gdLst>
              <a:gd name="connsiteX0" fmla="*/ 4343346 w 6029510"/>
              <a:gd name="connsiteY0" fmla="*/ 1289 h 4902557"/>
              <a:gd name="connsiteX1" fmla="*/ 5945323 w 6029510"/>
              <a:gd name="connsiteY1" fmla="*/ 2434425 h 4902557"/>
              <a:gd name="connsiteX2" fmla="*/ 5503839 w 6029510"/>
              <a:gd name="connsiteY2" fmla="*/ 2989637 h 4902557"/>
              <a:gd name="connsiteX3" fmla="*/ 5504029 w 6029510"/>
              <a:gd name="connsiteY3" fmla="*/ 2989637 h 4902557"/>
              <a:gd name="connsiteX4" fmla="*/ 5108837 w 6029510"/>
              <a:gd name="connsiteY4" fmla="*/ 3253670 h 4902557"/>
              <a:gd name="connsiteX5" fmla="*/ 4847661 w 6029510"/>
              <a:gd name="connsiteY5" fmla="*/ 3415595 h 4902557"/>
              <a:gd name="connsiteX6" fmla="*/ 3153640 w 6029510"/>
              <a:gd name="connsiteY6" fmla="*/ 4900257 h 4902557"/>
              <a:gd name="connsiteX7" fmla="*/ 160980 w 6029510"/>
              <a:gd name="connsiteY7" fmla="*/ 2406326 h 4902557"/>
              <a:gd name="connsiteX8" fmla="*/ 277661 w 6029510"/>
              <a:gd name="connsiteY8" fmla="*/ 604005 h 4902557"/>
              <a:gd name="connsiteX9" fmla="*/ 1424090 w 6029510"/>
              <a:gd name="connsiteY9" fmla="*/ 421697 h 4902557"/>
              <a:gd name="connsiteX10" fmla="*/ 2783213 w 6029510"/>
              <a:gd name="connsiteY10" fmla="*/ 643724 h 4902557"/>
              <a:gd name="connsiteX11" fmla="*/ 3581694 w 6029510"/>
              <a:gd name="connsiteY11" fmla="*/ 201193 h 4902557"/>
              <a:gd name="connsiteX12" fmla="*/ 4343346 w 6029510"/>
              <a:gd name="connsiteY12" fmla="*/ 1289 h 490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29510" h="4902557">
                <a:moveTo>
                  <a:pt x="4343346" y="1289"/>
                </a:moveTo>
                <a:cubicBezTo>
                  <a:pt x="5420193" y="49250"/>
                  <a:pt x="6313160" y="1425793"/>
                  <a:pt x="5945323" y="2434425"/>
                </a:cubicBezTo>
                <a:cubicBezTo>
                  <a:pt x="5860864" y="2661691"/>
                  <a:pt x="5706235" y="2856153"/>
                  <a:pt x="5503839" y="2989637"/>
                </a:cubicBezTo>
                <a:lnTo>
                  <a:pt x="5504029" y="2989637"/>
                </a:lnTo>
                <a:lnTo>
                  <a:pt x="5108837" y="3253670"/>
                </a:lnTo>
                <a:cubicBezTo>
                  <a:pt x="5023779" y="3310820"/>
                  <a:pt x="4937387" y="3366350"/>
                  <a:pt x="4847661" y="3415595"/>
                </a:cubicBezTo>
                <a:cubicBezTo>
                  <a:pt x="4111474" y="3815645"/>
                  <a:pt x="4232156" y="4960645"/>
                  <a:pt x="3153640" y="4900257"/>
                </a:cubicBezTo>
                <a:cubicBezTo>
                  <a:pt x="2016736" y="4836915"/>
                  <a:pt x="497594" y="3445313"/>
                  <a:pt x="160980" y="2406326"/>
                </a:cubicBezTo>
                <a:cubicBezTo>
                  <a:pt x="-6565" y="1889023"/>
                  <a:pt x="-139534" y="1055109"/>
                  <a:pt x="277661" y="604005"/>
                </a:cubicBezTo>
                <a:cubicBezTo>
                  <a:pt x="568174" y="289680"/>
                  <a:pt x="1034137" y="343592"/>
                  <a:pt x="1424090" y="421697"/>
                </a:cubicBezTo>
                <a:cubicBezTo>
                  <a:pt x="1904722" y="518090"/>
                  <a:pt x="2290199" y="775360"/>
                  <a:pt x="2783213" y="643724"/>
                </a:cubicBezTo>
                <a:cubicBezTo>
                  <a:pt x="3101157" y="558762"/>
                  <a:pt x="3303278" y="366833"/>
                  <a:pt x="3581694" y="201193"/>
                </a:cubicBezTo>
                <a:cubicBezTo>
                  <a:pt x="3836547" y="49906"/>
                  <a:pt x="4094843" y="-9778"/>
                  <a:pt x="4343346" y="1289"/>
                </a:cubicBezTo>
                <a:close/>
              </a:path>
            </a:pathLst>
          </a:custGeom>
        </p:spPr>
        <p:txBody>
          <a:bodyPr wrap="square">
            <a:noAutofit/>
          </a:bodyPr>
          <a:lstStyle>
            <a:lvl1pPr marL="0" indent="0" algn="ctr">
              <a:buNone/>
              <a:defRPr sz="2800" b="1">
                <a:solidFill>
                  <a:schemeClr val="bg1"/>
                </a:solidFill>
              </a:defRPr>
            </a:lvl1pPr>
          </a:lstStyle>
          <a:p>
            <a:endParaRPr lang="en-AU" dirty="0"/>
          </a:p>
          <a:p>
            <a:endParaRPr lang="en-AU" dirty="0"/>
          </a:p>
          <a:p>
            <a:endParaRPr lang="en-AU" dirty="0"/>
          </a:p>
          <a:p>
            <a:endParaRPr lang="en-AU" dirty="0"/>
          </a:p>
          <a:p>
            <a:r>
              <a:rPr lang="en-AU" dirty="0"/>
              <a:t>PLEASE INSERT PHOTO HERE</a:t>
            </a:r>
          </a:p>
        </p:txBody>
      </p:sp>
      <p:pic>
        <p:nvPicPr>
          <p:cNvPr id="5" name="Graphic 4">
            <a:extLst>
              <a:ext uri="{FF2B5EF4-FFF2-40B4-BE49-F238E27FC236}">
                <a16:creationId xmlns:a16="http://schemas.microsoft.com/office/drawing/2014/main" id="{B41B4FC1-07E4-4F8A-A265-F92DB4C0FB8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5712" y="533898"/>
            <a:ext cx="2000767" cy="869899"/>
          </a:xfrm>
          <a:prstGeom prst="rect">
            <a:avLst/>
          </a:prstGeom>
        </p:spPr>
      </p:pic>
    </p:spTree>
    <p:extLst>
      <p:ext uri="{BB962C8B-B14F-4D97-AF65-F5344CB8AC3E}">
        <p14:creationId xmlns:p14="http://schemas.microsoft.com/office/powerpoint/2010/main" val="1778505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83C9E80-9C40-44FA-A534-50120E4F23CC}"/>
              </a:ext>
            </a:extLst>
          </p:cNvPr>
          <p:cNvPicPr>
            <a:picLocks noChangeAspect="1"/>
          </p:cNvPicPr>
          <p:nvPr userDrawn="1"/>
        </p:nvPicPr>
        <p:blipFill>
          <a:blip r:embed="rId2"/>
          <a:srcRect l="1228" r="1228"/>
          <a:stretch/>
        </p:blipFill>
        <p:spPr>
          <a:xfrm>
            <a:off x="0" y="-20410"/>
            <a:ext cx="6858000" cy="9940923"/>
          </a:xfrm>
          <a:prstGeom prst="rect">
            <a:avLst/>
          </a:prstGeom>
        </p:spPr>
      </p:pic>
      <p:sp>
        <p:nvSpPr>
          <p:cNvPr id="31" name="Freeform: Shape 30">
            <a:extLst>
              <a:ext uri="{FF2B5EF4-FFF2-40B4-BE49-F238E27FC236}">
                <a16:creationId xmlns:a16="http://schemas.microsoft.com/office/drawing/2014/main" id="{71954F7B-4649-42B8-92C3-7B892E29E77C}"/>
              </a:ext>
            </a:extLst>
          </p:cNvPr>
          <p:cNvSpPr/>
          <p:nvPr/>
        </p:nvSpPr>
        <p:spPr>
          <a:xfrm>
            <a:off x="0" y="190223"/>
            <a:ext cx="6389193" cy="3002920"/>
          </a:xfrm>
          <a:custGeom>
            <a:avLst/>
            <a:gdLst>
              <a:gd name="connsiteX0" fmla="*/ 0 w 5200650"/>
              <a:gd name="connsiteY0" fmla="*/ 0 h 2444305"/>
              <a:gd name="connsiteX1" fmla="*/ 0 w 5200650"/>
              <a:gd name="connsiteY1" fmla="*/ 2444306 h 2444305"/>
              <a:gd name="connsiteX2" fmla="*/ 23527 w 5200650"/>
              <a:gd name="connsiteY2" fmla="*/ 2437733 h 2444305"/>
              <a:gd name="connsiteX3" fmla="*/ 1577435 w 5200650"/>
              <a:gd name="connsiteY3" fmla="*/ 1754029 h 2444305"/>
              <a:gd name="connsiteX4" fmla="*/ 2670715 w 5200650"/>
              <a:gd name="connsiteY4" fmla="*/ 2068354 h 2444305"/>
              <a:gd name="connsiteX5" fmla="*/ 5200650 w 5200650"/>
              <a:gd name="connsiteY5" fmla="*/ 0 h 244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0650" h="2444305">
                <a:moveTo>
                  <a:pt x="0" y="0"/>
                </a:moveTo>
                <a:lnTo>
                  <a:pt x="0" y="2444306"/>
                </a:lnTo>
                <a:cubicBezTo>
                  <a:pt x="31623" y="2430685"/>
                  <a:pt x="-7239" y="2451640"/>
                  <a:pt x="23527" y="2437733"/>
                </a:cubicBezTo>
                <a:cubicBezTo>
                  <a:pt x="580358" y="2186559"/>
                  <a:pt x="941927" y="1731836"/>
                  <a:pt x="1577435" y="1754029"/>
                </a:cubicBezTo>
                <a:cubicBezTo>
                  <a:pt x="1987010" y="1768412"/>
                  <a:pt x="2286286" y="1945196"/>
                  <a:pt x="2670715" y="2068354"/>
                </a:cubicBezTo>
                <a:cubicBezTo>
                  <a:pt x="4037743" y="2506313"/>
                  <a:pt x="5081683" y="1248918"/>
                  <a:pt x="5200650" y="0"/>
                </a:cubicBezTo>
                <a:close/>
              </a:path>
            </a:pathLst>
          </a:custGeom>
          <a:solidFill>
            <a:schemeClr val="accent5"/>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79EEEF7C-C25A-4BA6-AA11-2F5CC6D16D65}"/>
              </a:ext>
            </a:extLst>
          </p:cNvPr>
          <p:cNvSpPr/>
          <p:nvPr/>
        </p:nvSpPr>
        <p:spPr>
          <a:xfrm>
            <a:off x="0" y="-20410"/>
            <a:ext cx="6517913" cy="3002920"/>
          </a:xfrm>
          <a:custGeom>
            <a:avLst/>
            <a:gdLst>
              <a:gd name="connsiteX0" fmla="*/ 0 w 5305425"/>
              <a:gd name="connsiteY0" fmla="*/ 0 h 2444305"/>
              <a:gd name="connsiteX1" fmla="*/ 0 w 5305425"/>
              <a:gd name="connsiteY1" fmla="*/ 2444306 h 2444305"/>
              <a:gd name="connsiteX2" fmla="*/ 93536 w 5305425"/>
              <a:gd name="connsiteY2" fmla="*/ 2402967 h 2444305"/>
              <a:gd name="connsiteX3" fmla="*/ 1682210 w 5305425"/>
              <a:gd name="connsiteY3" fmla="*/ 1754029 h 2444305"/>
              <a:gd name="connsiteX4" fmla="*/ 2775490 w 5305425"/>
              <a:gd name="connsiteY4" fmla="*/ 2068354 h 2444305"/>
              <a:gd name="connsiteX5" fmla="*/ 5305425 w 5305425"/>
              <a:gd name="connsiteY5" fmla="*/ 0 h 244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05425" h="2444305">
                <a:moveTo>
                  <a:pt x="0" y="0"/>
                </a:moveTo>
                <a:lnTo>
                  <a:pt x="0" y="2444306"/>
                </a:lnTo>
                <a:cubicBezTo>
                  <a:pt x="31750" y="2430656"/>
                  <a:pt x="62929" y="2416874"/>
                  <a:pt x="93536" y="2402967"/>
                </a:cubicBezTo>
                <a:cubicBezTo>
                  <a:pt x="650367" y="2151793"/>
                  <a:pt x="1046702" y="1731836"/>
                  <a:pt x="1682210" y="1754029"/>
                </a:cubicBezTo>
                <a:cubicBezTo>
                  <a:pt x="2091785" y="1768412"/>
                  <a:pt x="2391061" y="1945196"/>
                  <a:pt x="2775490" y="2068354"/>
                </a:cubicBezTo>
                <a:cubicBezTo>
                  <a:pt x="4142518" y="2506313"/>
                  <a:pt x="5186458" y="1248918"/>
                  <a:pt x="5305425" y="0"/>
                </a:cubicBezTo>
                <a:close/>
              </a:path>
            </a:pathLst>
          </a:custGeom>
          <a:solidFill>
            <a:schemeClr val="bg1"/>
          </a:solidFill>
          <a:ln w="9525" cap="flat">
            <a:noFill/>
            <a:prstDash val="solid"/>
            <a:miter/>
          </a:ln>
        </p:spPr>
        <p:txBody>
          <a:bodyPr rtlCol="0" anchor="ctr"/>
          <a:lstStyle/>
          <a:p>
            <a:endParaRPr lang="en-AU"/>
          </a:p>
        </p:txBody>
      </p:sp>
      <p:sp>
        <p:nvSpPr>
          <p:cNvPr id="48" name="Subtitle 2">
            <a:extLst>
              <a:ext uri="{FF2B5EF4-FFF2-40B4-BE49-F238E27FC236}">
                <a16:creationId xmlns:a16="http://schemas.microsoft.com/office/drawing/2014/main" id="{451BC3E6-47B2-403E-AA5C-09E53FC6DAFA}"/>
              </a:ext>
            </a:extLst>
          </p:cNvPr>
          <p:cNvSpPr txBox="1">
            <a:spLocks/>
          </p:cNvSpPr>
          <p:nvPr userDrawn="1"/>
        </p:nvSpPr>
        <p:spPr>
          <a:xfrm>
            <a:off x="501470" y="9521330"/>
            <a:ext cx="5887723" cy="278410"/>
          </a:xfrm>
          <a:prstGeom prst="rect">
            <a:avLst/>
          </a:prstGeom>
        </p:spPr>
        <p:txBody>
          <a:bodyPr vert="horz" wrap="square" lIns="0" tIns="0" rIns="0" bIns="0" rtlCol="0">
            <a:spAutoFit/>
          </a:bodyPr>
          <a:lstStyle>
            <a:lvl1pPr marL="0" indent="0" algn="l" defTabSz="685800" rtl="0" eaLnBrk="1" latinLnBrk="0" hangingPunct="1">
              <a:lnSpc>
                <a:spcPct val="90000"/>
              </a:lnSpc>
              <a:spcBef>
                <a:spcPts val="0"/>
              </a:spcBef>
              <a:buFont typeface="Arial" panose="020B0604020202020204" pitchFamily="34" charset="0"/>
              <a:buNone/>
              <a:defRPr sz="1600" kern="1200" baseline="0">
                <a:solidFill>
                  <a:schemeClr val="bg1">
                    <a:lumMod val="65000"/>
                  </a:schemeClr>
                </a:solidFill>
                <a:latin typeface="MrEavesModOTBook" panose="020B0503060502020202" pitchFamily="34" charset="0"/>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baseline="0">
                <a:solidFill>
                  <a:schemeClr val="tx1"/>
                </a:solidFill>
                <a:latin typeface="MrEavesModOTBook" panose="020B0503060502020202" pitchFamily="34" charset="0"/>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baseline="0">
                <a:solidFill>
                  <a:schemeClr val="tx1"/>
                </a:solidFill>
                <a:latin typeface="MrEavesModOTBook" panose="020B0503060502020202" pitchFamily="34" charset="0"/>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baseline="0">
                <a:solidFill>
                  <a:schemeClr val="tx1"/>
                </a:solidFill>
                <a:latin typeface="MrEavesModOTBook" panose="020B0503060502020202" pitchFamily="34" charset="0"/>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baseline="0">
                <a:solidFill>
                  <a:schemeClr val="tx1"/>
                </a:solidFill>
                <a:latin typeface="MrEavesModOTBook" panose="020B0503060502020202" pitchFamily="34" charset="0"/>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500" dirty="0">
                <a:solidFill>
                  <a:schemeClr val="bg1"/>
                </a:solidFill>
              </a:rPr>
              <a:t>NIET Group is an education collective comprised of four Australian Registered Training </a:t>
            </a:r>
            <a:r>
              <a:rPr lang="en-US" sz="500" dirty="0" err="1">
                <a:solidFill>
                  <a:schemeClr val="bg1"/>
                </a:solidFill>
              </a:rPr>
              <a:t>Organisations</a:t>
            </a:r>
            <a:r>
              <a:rPr lang="en-US" sz="500" dirty="0">
                <a:solidFill>
                  <a:schemeClr val="bg1"/>
                </a:solidFill>
              </a:rPr>
              <a:t>, each delivering quality, affordable qualifications in a diverse range of high demand industries, in addition to managed campuses in Queensland of Macleay College. NIET Group does not deliver any training or offer any formal qualifications, rather is a platform for the collective marketing of a series of brands. Training is delivered by the registered training </a:t>
            </a:r>
            <a:r>
              <a:rPr lang="en-US" sz="500" dirty="0" err="1">
                <a:solidFill>
                  <a:schemeClr val="bg1"/>
                </a:solidFill>
              </a:rPr>
              <a:t>organisations</a:t>
            </a:r>
            <a:r>
              <a:rPr lang="en-US" sz="500" dirty="0">
                <a:solidFill>
                  <a:schemeClr val="bg1"/>
                </a:solidFill>
              </a:rPr>
              <a:t> listed on your letter of offer, and may be Rhodes Business School (RTO 40950), Australia Academy International (T/A National Institute of Education &amp; Technology, RTO 41422 CRICOS 03590D), Charlton Brown (RTO 2508 CRICOS 03822D, or Macleay College (Australia Academy International is the licensed operator of managed campuses of Macleay College in Queensland, Australia, RTO 7096 CRICOS 00899G). </a:t>
            </a:r>
          </a:p>
        </p:txBody>
      </p:sp>
    </p:spTree>
    <p:extLst>
      <p:ext uri="{BB962C8B-B14F-4D97-AF65-F5344CB8AC3E}">
        <p14:creationId xmlns:p14="http://schemas.microsoft.com/office/powerpoint/2010/main" val="1678757018"/>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71954F7B-4649-42B8-92C3-7B892E29E77C}"/>
              </a:ext>
            </a:extLst>
          </p:cNvPr>
          <p:cNvSpPr/>
          <p:nvPr/>
        </p:nvSpPr>
        <p:spPr>
          <a:xfrm>
            <a:off x="0" y="190223"/>
            <a:ext cx="6389193" cy="3002920"/>
          </a:xfrm>
          <a:custGeom>
            <a:avLst/>
            <a:gdLst>
              <a:gd name="connsiteX0" fmla="*/ 0 w 5200650"/>
              <a:gd name="connsiteY0" fmla="*/ 0 h 2444305"/>
              <a:gd name="connsiteX1" fmla="*/ 0 w 5200650"/>
              <a:gd name="connsiteY1" fmla="*/ 2444306 h 2444305"/>
              <a:gd name="connsiteX2" fmla="*/ 23527 w 5200650"/>
              <a:gd name="connsiteY2" fmla="*/ 2437733 h 2444305"/>
              <a:gd name="connsiteX3" fmla="*/ 1577435 w 5200650"/>
              <a:gd name="connsiteY3" fmla="*/ 1754029 h 2444305"/>
              <a:gd name="connsiteX4" fmla="*/ 2670715 w 5200650"/>
              <a:gd name="connsiteY4" fmla="*/ 2068354 h 2444305"/>
              <a:gd name="connsiteX5" fmla="*/ 5200650 w 5200650"/>
              <a:gd name="connsiteY5" fmla="*/ 0 h 244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0650" h="2444305">
                <a:moveTo>
                  <a:pt x="0" y="0"/>
                </a:moveTo>
                <a:lnTo>
                  <a:pt x="0" y="2444306"/>
                </a:lnTo>
                <a:cubicBezTo>
                  <a:pt x="31623" y="2430685"/>
                  <a:pt x="-7239" y="2451640"/>
                  <a:pt x="23527" y="2437733"/>
                </a:cubicBezTo>
                <a:cubicBezTo>
                  <a:pt x="580358" y="2186559"/>
                  <a:pt x="941927" y="1731836"/>
                  <a:pt x="1577435" y="1754029"/>
                </a:cubicBezTo>
                <a:cubicBezTo>
                  <a:pt x="1987010" y="1768412"/>
                  <a:pt x="2286286" y="1945196"/>
                  <a:pt x="2670715" y="2068354"/>
                </a:cubicBezTo>
                <a:cubicBezTo>
                  <a:pt x="4037743" y="2506313"/>
                  <a:pt x="5081683" y="1248918"/>
                  <a:pt x="5200650" y="0"/>
                </a:cubicBezTo>
                <a:close/>
              </a:path>
            </a:pathLst>
          </a:custGeom>
          <a:solidFill>
            <a:schemeClr val="accent5"/>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79EEEF7C-C25A-4BA6-AA11-2F5CC6D16D65}"/>
              </a:ext>
            </a:extLst>
          </p:cNvPr>
          <p:cNvSpPr/>
          <p:nvPr/>
        </p:nvSpPr>
        <p:spPr>
          <a:xfrm>
            <a:off x="0" y="-20410"/>
            <a:ext cx="6517913" cy="3002920"/>
          </a:xfrm>
          <a:custGeom>
            <a:avLst/>
            <a:gdLst>
              <a:gd name="connsiteX0" fmla="*/ 0 w 5305425"/>
              <a:gd name="connsiteY0" fmla="*/ 0 h 2444305"/>
              <a:gd name="connsiteX1" fmla="*/ 0 w 5305425"/>
              <a:gd name="connsiteY1" fmla="*/ 2444306 h 2444305"/>
              <a:gd name="connsiteX2" fmla="*/ 93536 w 5305425"/>
              <a:gd name="connsiteY2" fmla="*/ 2402967 h 2444305"/>
              <a:gd name="connsiteX3" fmla="*/ 1682210 w 5305425"/>
              <a:gd name="connsiteY3" fmla="*/ 1754029 h 2444305"/>
              <a:gd name="connsiteX4" fmla="*/ 2775490 w 5305425"/>
              <a:gd name="connsiteY4" fmla="*/ 2068354 h 2444305"/>
              <a:gd name="connsiteX5" fmla="*/ 5305425 w 5305425"/>
              <a:gd name="connsiteY5" fmla="*/ 0 h 244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05425" h="2444305">
                <a:moveTo>
                  <a:pt x="0" y="0"/>
                </a:moveTo>
                <a:lnTo>
                  <a:pt x="0" y="2444306"/>
                </a:lnTo>
                <a:cubicBezTo>
                  <a:pt x="31750" y="2430656"/>
                  <a:pt x="62929" y="2416874"/>
                  <a:pt x="93536" y="2402967"/>
                </a:cubicBezTo>
                <a:cubicBezTo>
                  <a:pt x="650367" y="2151793"/>
                  <a:pt x="1046702" y="1731836"/>
                  <a:pt x="1682210" y="1754029"/>
                </a:cubicBezTo>
                <a:cubicBezTo>
                  <a:pt x="2091785" y="1768412"/>
                  <a:pt x="2391061" y="1945196"/>
                  <a:pt x="2775490" y="2068354"/>
                </a:cubicBezTo>
                <a:cubicBezTo>
                  <a:pt x="4142518" y="2506313"/>
                  <a:pt x="5186458" y="1248918"/>
                  <a:pt x="5305425" y="0"/>
                </a:cubicBezTo>
                <a:close/>
              </a:path>
            </a:pathLst>
          </a:custGeom>
          <a:solidFill>
            <a:schemeClr val="accent3"/>
          </a:solidFill>
          <a:ln w="9525" cap="flat">
            <a:noFill/>
            <a:prstDash val="solid"/>
            <a:miter/>
          </a:ln>
        </p:spPr>
        <p:txBody>
          <a:bodyPr rtlCol="0" anchor="ctr"/>
          <a:lstStyle/>
          <a:p>
            <a:endParaRPr lang="en-AU"/>
          </a:p>
        </p:txBody>
      </p:sp>
      <p:sp>
        <p:nvSpPr>
          <p:cNvPr id="48" name="Subtitle 2">
            <a:extLst>
              <a:ext uri="{FF2B5EF4-FFF2-40B4-BE49-F238E27FC236}">
                <a16:creationId xmlns:a16="http://schemas.microsoft.com/office/drawing/2014/main" id="{451BC3E6-47B2-403E-AA5C-09E53FC6DAFA}"/>
              </a:ext>
            </a:extLst>
          </p:cNvPr>
          <p:cNvSpPr txBox="1">
            <a:spLocks/>
          </p:cNvSpPr>
          <p:nvPr userDrawn="1"/>
        </p:nvSpPr>
        <p:spPr>
          <a:xfrm>
            <a:off x="501470" y="9521330"/>
            <a:ext cx="5887723" cy="278410"/>
          </a:xfrm>
          <a:prstGeom prst="rect">
            <a:avLst/>
          </a:prstGeom>
        </p:spPr>
        <p:txBody>
          <a:bodyPr vert="horz" wrap="square" lIns="0" tIns="0" rIns="0" bIns="0" rtlCol="0">
            <a:spAutoFit/>
          </a:bodyPr>
          <a:lstStyle>
            <a:lvl1pPr marL="0" indent="0" algn="l" defTabSz="685800" rtl="0" eaLnBrk="1" latinLnBrk="0" hangingPunct="1">
              <a:lnSpc>
                <a:spcPct val="90000"/>
              </a:lnSpc>
              <a:spcBef>
                <a:spcPts val="0"/>
              </a:spcBef>
              <a:buFont typeface="Arial" panose="020B0604020202020204" pitchFamily="34" charset="0"/>
              <a:buNone/>
              <a:defRPr sz="1600" kern="1200" baseline="0">
                <a:solidFill>
                  <a:schemeClr val="bg1">
                    <a:lumMod val="65000"/>
                  </a:schemeClr>
                </a:solidFill>
                <a:latin typeface="MrEavesModOTBook" panose="020B0503060502020202" pitchFamily="34" charset="0"/>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baseline="0">
                <a:solidFill>
                  <a:schemeClr val="tx1"/>
                </a:solidFill>
                <a:latin typeface="MrEavesModOTBook" panose="020B0503060502020202" pitchFamily="34" charset="0"/>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baseline="0">
                <a:solidFill>
                  <a:schemeClr val="tx1"/>
                </a:solidFill>
                <a:latin typeface="MrEavesModOTBook" panose="020B0503060502020202" pitchFamily="34" charset="0"/>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baseline="0">
                <a:solidFill>
                  <a:schemeClr val="tx1"/>
                </a:solidFill>
                <a:latin typeface="MrEavesModOTBook" panose="020B0503060502020202" pitchFamily="34" charset="0"/>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baseline="0">
                <a:solidFill>
                  <a:schemeClr val="tx1"/>
                </a:solidFill>
                <a:latin typeface="MrEavesModOTBook" panose="020B0503060502020202" pitchFamily="34" charset="0"/>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500" dirty="0">
                <a:solidFill>
                  <a:schemeClr val="bg1">
                    <a:lumMod val="75000"/>
                  </a:schemeClr>
                </a:solidFill>
              </a:rPr>
              <a:t>NIET Group is an education collective comprised of four Australian Registered Training </a:t>
            </a:r>
            <a:r>
              <a:rPr lang="en-US" sz="500" dirty="0" err="1">
                <a:solidFill>
                  <a:schemeClr val="bg1">
                    <a:lumMod val="75000"/>
                  </a:schemeClr>
                </a:solidFill>
              </a:rPr>
              <a:t>Organisations</a:t>
            </a:r>
            <a:r>
              <a:rPr lang="en-US" sz="500" dirty="0">
                <a:solidFill>
                  <a:schemeClr val="bg1">
                    <a:lumMod val="75000"/>
                  </a:schemeClr>
                </a:solidFill>
              </a:rPr>
              <a:t>, each delivering quality, affordable qualifications in a diverse range of high demand industries, in addition to managed campuses in Queensland of Macleay College. NIET Group does not deliver any training or offer any formal qualifications, rather is a platform for the collective marketing of a series of brands. Training is delivered by the registered training </a:t>
            </a:r>
            <a:r>
              <a:rPr lang="en-US" sz="500" dirty="0" err="1">
                <a:solidFill>
                  <a:schemeClr val="bg1">
                    <a:lumMod val="75000"/>
                  </a:schemeClr>
                </a:solidFill>
              </a:rPr>
              <a:t>organisations</a:t>
            </a:r>
            <a:r>
              <a:rPr lang="en-US" sz="500" dirty="0">
                <a:solidFill>
                  <a:schemeClr val="bg1">
                    <a:lumMod val="75000"/>
                  </a:schemeClr>
                </a:solidFill>
              </a:rPr>
              <a:t> listed on your letter of offer, and may be Rhodes Business School (RTO 40950), Australia Academy International (T/A National Institute of Education &amp; Technology, RTO 41422 CRICOS 03590D), Charlton Brown (RTO 2508 CRICOS 03822D, or Macleay College (Australia Academy International is the licensed operator of managed campuses of Macleay College in Queensland, Australia, RTO 7096 CRICOS 00899G). </a:t>
            </a:r>
          </a:p>
        </p:txBody>
      </p:sp>
    </p:spTree>
    <p:extLst>
      <p:ext uri="{BB962C8B-B14F-4D97-AF65-F5344CB8AC3E}">
        <p14:creationId xmlns:p14="http://schemas.microsoft.com/office/powerpoint/2010/main" val="130994961"/>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83C9E80-9C40-44FA-A534-50120E4F23CC}"/>
              </a:ext>
            </a:extLst>
          </p:cNvPr>
          <p:cNvPicPr>
            <a:picLocks noChangeAspect="1"/>
          </p:cNvPicPr>
          <p:nvPr userDrawn="1"/>
        </p:nvPicPr>
        <p:blipFill>
          <a:blip r:embed="rId2"/>
          <a:srcRect l="1228" r="1228"/>
          <a:stretch/>
        </p:blipFill>
        <p:spPr>
          <a:xfrm>
            <a:off x="0" y="-20410"/>
            <a:ext cx="6858000" cy="9940923"/>
          </a:xfrm>
          <a:prstGeom prst="rect">
            <a:avLst/>
          </a:prstGeom>
        </p:spPr>
      </p:pic>
      <p:sp>
        <p:nvSpPr>
          <p:cNvPr id="31" name="Freeform: Shape 30">
            <a:extLst>
              <a:ext uri="{FF2B5EF4-FFF2-40B4-BE49-F238E27FC236}">
                <a16:creationId xmlns:a16="http://schemas.microsoft.com/office/drawing/2014/main" id="{71954F7B-4649-42B8-92C3-7B892E29E77C}"/>
              </a:ext>
            </a:extLst>
          </p:cNvPr>
          <p:cNvSpPr/>
          <p:nvPr/>
        </p:nvSpPr>
        <p:spPr>
          <a:xfrm>
            <a:off x="0" y="190223"/>
            <a:ext cx="6389193" cy="3002920"/>
          </a:xfrm>
          <a:custGeom>
            <a:avLst/>
            <a:gdLst>
              <a:gd name="connsiteX0" fmla="*/ 0 w 5200650"/>
              <a:gd name="connsiteY0" fmla="*/ 0 h 2444305"/>
              <a:gd name="connsiteX1" fmla="*/ 0 w 5200650"/>
              <a:gd name="connsiteY1" fmla="*/ 2444306 h 2444305"/>
              <a:gd name="connsiteX2" fmla="*/ 23527 w 5200650"/>
              <a:gd name="connsiteY2" fmla="*/ 2437733 h 2444305"/>
              <a:gd name="connsiteX3" fmla="*/ 1577435 w 5200650"/>
              <a:gd name="connsiteY3" fmla="*/ 1754029 h 2444305"/>
              <a:gd name="connsiteX4" fmla="*/ 2670715 w 5200650"/>
              <a:gd name="connsiteY4" fmla="*/ 2068354 h 2444305"/>
              <a:gd name="connsiteX5" fmla="*/ 5200650 w 5200650"/>
              <a:gd name="connsiteY5" fmla="*/ 0 h 244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0650" h="2444305">
                <a:moveTo>
                  <a:pt x="0" y="0"/>
                </a:moveTo>
                <a:lnTo>
                  <a:pt x="0" y="2444306"/>
                </a:lnTo>
                <a:cubicBezTo>
                  <a:pt x="31623" y="2430685"/>
                  <a:pt x="-7239" y="2451640"/>
                  <a:pt x="23527" y="2437733"/>
                </a:cubicBezTo>
                <a:cubicBezTo>
                  <a:pt x="580358" y="2186559"/>
                  <a:pt x="941927" y="1731836"/>
                  <a:pt x="1577435" y="1754029"/>
                </a:cubicBezTo>
                <a:cubicBezTo>
                  <a:pt x="1987010" y="1768412"/>
                  <a:pt x="2286286" y="1945196"/>
                  <a:pt x="2670715" y="2068354"/>
                </a:cubicBezTo>
                <a:cubicBezTo>
                  <a:pt x="4037743" y="2506313"/>
                  <a:pt x="5081683" y="1248918"/>
                  <a:pt x="5200650" y="0"/>
                </a:cubicBezTo>
                <a:close/>
              </a:path>
            </a:pathLst>
          </a:custGeom>
          <a:solidFill>
            <a:schemeClr val="accent5"/>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79EEEF7C-C25A-4BA6-AA11-2F5CC6D16D65}"/>
              </a:ext>
            </a:extLst>
          </p:cNvPr>
          <p:cNvSpPr/>
          <p:nvPr/>
        </p:nvSpPr>
        <p:spPr>
          <a:xfrm>
            <a:off x="0" y="-20410"/>
            <a:ext cx="6517913" cy="3002920"/>
          </a:xfrm>
          <a:custGeom>
            <a:avLst/>
            <a:gdLst>
              <a:gd name="connsiteX0" fmla="*/ 0 w 5305425"/>
              <a:gd name="connsiteY0" fmla="*/ 0 h 2444305"/>
              <a:gd name="connsiteX1" fmla="*/ 0 w 5305425"/>
              <a:gd name="connsiteY1" fmla="*/ 2444306 h 2444305"/>
              <a:gd name="connsiteX2" fmla="*/ 93536 w 5305425"/>
              <a:gd name="connsiteY2" fmla="*/ 2402967 h 2444305"/>
              <a:gd name="connsiteX3" fmla="*/ 1682210 w 5305425"/>
              <a:gd name="connsiteY3" fmla="*/ 1754029 h 2444305"/>
              <a:gd name="connsiteX4" fmla="*/ 2775490 w 5305425"/>
              <a:gd name="connsiteY4" fmla="*/ 2068354 h 2444305"/>
              <a:gd name="connsiteX5" fmla="*/ 5305425 w 5305425"/>
              <a:gd name="connsiteY5" fmla="*/ 0 h 244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05425" h="2444305">
                <a:moveTo>
                  <a:pt x="0" y="0"/>
                </a:moveTo>
                <a:lnTo>
                  <a:pt x="0" y="2444306"/>
                </a:lnTo>
                <a:cubicBezTo>
                  <a:pt x="31750" y="2430656"/>
                  <a:pt x="62929" y="2416874"/>
                  <a:pt x="93536" y="2402967"/>
                </a:cubicBezTo>
                <a:cubicBezTo>
                  <a:pt x="650367" y="2151793"/>
                  <a:pt x="1046702" y="1731836"/>
                  <a:pt x="1682210" y="1754029"/>
                </a:cubicBezTo>
                <a:cubicBezTo>
                  <a:pt x="2091785" y="1768412"/>
                  <a:pt x="2391061" y="1945196"/>
                  <a:pt x="2775490" y="2068354"/>
                </a:cubicBezTo>
                <a:cubicBezTo>
                  <a:pt x="4142518" y="2506313"/>
                  <a:pt x="5186458" y="1248918"/>
                  <a:pt x="5305425" y="0"/>
                </a:cubicBezTo>
                <a:close/>
              </a:path>
            </a:pathLst>
          </a:custGeom>
          <a:solidFill>
            <a:schemeClr val="bg1"/>
          </a:solidFill>
          <a:ln w="9525" cap="flat">
            <a:noFill/>
            <a:prstDash val="solid"/>
            <a:miter/>
          </a:ln>
        </p:spPr>
        <p:txBody>
          <a:bodyPr rtlCol="0" anchor="ctr"/>
          <a:lstStyle/>
          <a:p>
            <a:endParaRPr lang="en-AU"/>
          </a:p>
        </p:txBody>
      </p:sp>
      <p:sp>
        <p:nvSpPr>
          <p:cNvPr id="48" name="Subtitle 2">
            <a:extLst>
              <a:ext uri="{FF2B5EF4-FFF2-40B4-BE49-F238E27FC236}">
                <a16:creationId xmlns:a16="http://schemas.microsoft.com/office/drawing/2014/main" id="{451BC3E6-47B2-403E-AA5C-09E53FC6DAFA}"/>
              </a:ext>
            </a:extLst>
          </p:cNvPr>
          <p:cNvSpPr txBox="1">
            <a:spLocks/>
          </p:cNvSpPr>
          <p:nvPr userDrawn="1"/>
        </p:nvSpPr>
        <p:spPr>
          <a:xfrm>
            <a:off x="501470" y="9521330"/>
            <a:ext cx="5887723" cy="278410"/>
          </a:xfrm>
          <a:prstGeom prst="rect">
            <a:avLst/>
          </a:prstGeom>
        </p:spPr>
        <p:txBody>
          <a:bodyPr vert="horz" wrap="square" lIns="0" tIns="0" rIns="0" bIns="0" rtlCol="0">
            <a:spAutoFit/>
          </a:bodyPr>
          <a:lstStyle>
            <a:lvl1pPr marL="0" indent="0" algn="l" defTabSz="685800" rtl="0" eaLnBrk="1" latinLnBrk="0" hangingPunct="1">
              <a:lnSpc>
                <a:spcPct val="90000"/>
              </a:lnSpc>
              <a:spcBef>
                <a:spcPts val="0"/>
              </a:spcBef>
              <a:buFont typeface="Arial" panose="020B0604020202020204" pitchFamily="34" charset="0"/>
              <a:buNone/>
              <a:defRPr sz="1600" kern="1200" baseline="0">
                <a:solidFill>
                  <a:schemeClr val="bg1">
                    <a:lumMod val="65000"/>
                  </a:schemeClr>
                </a:solidFill>
                <a:latin typeface="MrEavesModOTBook" panose="020B0503060502020202" pitchFamily="34" charset="0"/>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baseline="0">
                <a:solidFill>
                  <a:schemeClr val="tx1"/>
                </a:solidFill>
                <a:latin typeface="MrEavesModOTBook" panose="020B0503060502020202" pitchFamily="34" charset="0"/>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baseline="0">
                <a:solidFill>
                  <a:schemeClr val="tx1"/>
                </a:solidFill>
                <a:latin typeface="MrEavesModOTBook" panose="020B0503060502020202" pitchFamily="34" charset="0"/>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baseline="0">
                <a:solidFill>
                  <a:schemeClr val="tx1"/>
                </a:solidFill>
                <a:latin typeface="MrEavesModOTBook" panose="020B0503060502020202" pitchFamily="34" charset="0"/>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baseline="0">
                <a:solidFill>
                  <a:schemeClr val="tx1"/>
                </a:solidFill>
                <a:latin typeface="MrEavesModOTBook" panose="020B0503060502020202" pitchFamily="34" charset="0"/>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500" dirty="0">
                <a:solidFill>
                  <a:schemeClr val="bg1"/>
                </a:solidFill>
              </a:rPr>
              <a:t>NIET Group is an education collective comprised of four Australian Registered Training </a:t>
            </a:r>
            <a:r>
              <a:rPr lang="en-US" sz="500" dirty="0" err="1">
                <a:solidFill>
                  <a:schemeClr val="bg1"/>
                </a:solidFill>
              </a:rPr>
              <a:t>Organisations</a:t>
            </a:r>
            <a:r>
              <a:rPr lang="en-US" sz="500" dirty="0">
                <a:solidFill>
                  <a:schemeClr val="bg1"/>
                </a:solidFill>
              </a:rPr>
              <a:t>, each delivering quality, affordable qualifications in a diverse range of high demand industries, in addition to managed campuses in Queensland of Macleay College. NIET Group does not deliver any training or offer any formal qualifications, rather is a platform for the collective marketing of a series of brands. Training is delivered by the registered training </a:t>
            </a:r>
            <a:r>
              <a:rPr lang="en-US" sz="500" dirty="0" err="1">
                <a:solidFill>
                  <a:schemeClr val="bg1"/>
                </a:solidFill>
              </a:rPr>
              <a:t>organisations</a:t>
            </a:r>
            <a:r>
              <a:rPr lang="en-US" sz="500" dirty="0">
                <a:solidFill>
                  <a:schemeClr val="bg1"/>
                </a:solidFill>
              </a:rPr>
              <a:t> listed on your letter of offer, and may be Rhodes Business School (RTO 40950), Australia Academy International (T/A National Institute of Education &amp; Technology, RTO 41422 CRICOS 03590D), Charlton Brown (RTO 2508 CRICOS 03822D, or Macleay College (Australia Academy International is the licensed operator of managed campuses of Macleay College in Queensland, Australia, RTO 7096 CRICOS 00899G). </a:t>
            </a:r>
          </a:p>
        </p:txBody>
      </p:sp>
      <p:sp>
        <p:nvSpPr>
          <p:cNvPr id="4" name="Picture Placeholder 3">
            <a:extLst>
              <a:ext uri="{FF2B5EF4-FFF2-40B4-BE49-F238E27FC236}">
                <a16:creationId xmlns:a16="http://schemas.microsoft.com/office/drawing/2014/main" id="{E38CEE72-491D-4DF3-82EB-12396EE720E2}"/>
              </a:ext>
            </a:extLst>
          </p:cNvPr>
          <p:cNvSpPr>
            <a:spLocks noGrp="1"/>
          </p:cNvSpPr>
          <p:nvPr>
            <p:ph type="pic" sz="quarter" idx="10"/>
          </p:nvPr>
        </p:nvSpPr>
        <p:spPr>
          <a:xfrm>
            <a:off x="0" y="7442200"/>
            <a:ext cx="2229739" cy="1939925"/>
          </a:xfrm>
        </p:spPr>
        <p:txBody>
          <a:bodyPr/>
          <a:lstStyle>
            <a:lvl1pPr marL="0" indent="0" algn="ctr">
              <a:buNone/>
              <a:defRPr b="1">
                <a:solidFill>
                  <a:schemeClr val="bg1"/>
                </a:solidFill>
              </a:defRPr>
            </a:lvl1pPr>
          </a:lstStyle>
          <a:p>
            <a:endParaRPr lang="en-AU" dirty="0"/>
          </a:p>
          <a:p>
            <a:r>
              <a:rPr lang="en-AU" dirty="0"/>
              <a:t>Add picture here</a:t>
            </a:r>
          </a:p>
        </p:txBody>
      </p:sp>
      <p:sp>
        <p:nvSpPr>
          <p:cNvPr id="9" name="Picture Placeholder 3">
            <a:extLst>
              <a:ext uri="{FF2B5EF4-FFF2-40B4-BE49-F238E27FC236}">
                <a16:creationId xmlns:a16="http://schemas.microsoft.com/office/drawing/2014/main" id="{A2FF0A12-10B0-4F54-A062-FFD719A59268}"/>
              </a:ext>
            </a:extLst>
          </p:cNvPr>
          <p:cNvSpPr>
            <a:spLocks noGrp="1"/>
          </p:cNvSpPr>
          <p:nvPr>
            <p:ph type="pic" sz="quarter" idx="11"/>
          </p:nvPr>
        </p:nvSpPr>
        <p:spPr>
          <a:xfrm>
            <a:off x="2314131" y="7442200"/>
            <a:ext cx="2229739" cy="1939925"/>
          </a:xfrm>
        </p:spPr>
        <p:txBody>
          <a:bodyPr/>
          <a:lstStyle>
            <a:lvl1pPr marL="0" indent="0" algn="ctr">
              <a:buNone/>
              <a:defRPr b="1">
                <a:solidFill>
                  <a:schemeClr val="bg1"/>
                </a:solidFill>
              </a:defRPr>
            </a:lvl1pPr>
          </a:lstStyle>
          <a:p>
            <a:endParaRPr lang="en-AU" dirty="0"/>
          </a:p>
          <a:p>
            <a:r>
              <a:rPr lang="en-AU" dirty="0"/>
              <a:t>Add picture here</a:t>
            </a:r>
          </a:p>
        </p:txBody>
      </p:sp>
      <p:sp>
        <p:nvSpPr>
          <p:cNvPr id="10" name="Picture Placeholder 3">
            <a:extLst>
              <a:ext uri="{FF2B5EF4-FFF2-40B4-BE49-F238E27FC236}">
                <a16:creationId xmlns:a16="http://schemas.microsoft.com/office/drawing/2014/main" id="{B584B890-DB63-4F13-A955-7BC89473A6BC}"/>
              </a:ext>
            </a:extLst>
          </p:cNvPr>
          <p:cNvSpPr>
            <a:spLocks noGrp="1"/>
          </p:cNvSpPr>
          <p:nvPr>
            <p:ph type="pic" sz="quarter" idx="12"/>
          </p:nvPr>
        </p:nvSpPr>
        <p:spPr>
          <a:xfrm>
            <a:off x="4628261" y="7442200"/>
            <a:ext cx="2229739" cy="1939925"/>
          </a:xfrm>
        </p:spPr>
        <p:txBody>
          <a:bodyPr/>
          <a:lstStyle>
            <a:lvl1pPr marL="0" indent="0" algn="ctr">
              <a:buNone/>
              <a:defRPr b="1">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AU" dirty="0"/>
          </a:p>
        </p:txBody>
      </p:sp>
    </p:spTree>
    <p:extLst>
      <p:ext uri="{BB962C8B-B14F-4D97-AF65-F5344CB8AC3E}">
        <p14:creationId xmlns:p14="http://schemas.microsoft.com/office/powerpoint/2010/main" val="3255245824"/>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71954F7B-4649-42B8-92C3-7B892E29E77C}"/>
              </a:ext>
            </a:extLst>
          </p:cNvPr>
          <p:cNvSpPr/>
          <p:nvPr/>
        </p:nvSpPr>
        <p:spPr>
          <a:xfrm>
            <a:off x="0" y="190223"/>
            <a:ext cx="6389193" cy="3002920"/>
          </a:xfrm>
          <a:custGeom>
            <a:avLst/>
            <a:gdLst>
              <a:gd name="connsiteX0" fmla="*/ 0 w 5200650"/>
              <a:gd name="connsiteY0" fmla="*/ 0 h 2444305"/>
              <a:gd name="connsiteX1" fmla="*/ 0 w 5200650"/>
              <a:gd name="connsiteY1" fmla="*/ 2444306 h 2444305"/>
              <a:gd name="connsiteX2" fmla="*/ 23527 w 5200650"/>
              <a:gd name="connsiteY2" fmla="*/ 2437733 h 2444305"/>
              <a:gd name="connsiteX3" fmla="*/ 1577435 w 5200650"/>
              <a:gd name="connsiteY3" fmla="*/ 1754029 h 2444305"/>
              <a:gd name="connsiteX4" fmla="*/ 2670715 w 5200650"/>
              <a:gd name="connsiteY4" fmla="*/ 2068354 h 2444305"/>
              <a:gd name="connsiteX5" fmla="*/ 5200650 w 5200650"/>
              <a:gd name="connsiteY5" fmla="*/ 0 h 244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0650" h="2444305">
                <a:moveTo>
                  <a:pt x="0" y="0"/>
                </a:moveTo>
                <a:lnTo>
                  <a:pt x="0" y="2444306"/>
                </a:lnTo>
                <a:cubicBezTo>
                  <a:pt x="31623" y="2430685"/>
                  <a:pt x="-7239" y="2451640"/>
                  <a:pt x="23527" y="2437733"/>
                </a:cubicBezTo>
                <a:cubicBezTo>
                  <a:pt x="580358" y="2186559"/>
                  <a:pt x="941927" y="1731836"/>
                  <a:pt x="1577435" y="1754029"/>
                </a:cubicBezTo>
                <a:cubicBezTo>
                  <a:pt x="1987010" y="1768412"/>
                  <a:pt x="2286286" y="1945196"/>
                  <a:pt x="2670715" y="2068354"/>
                </a:cubicBezTo>
                <a:cubicBezTo>
                  <a:pt x="4037743" y="2506313"/>
                  <a:pt x="5081683" y="1248918"/>
                  <a:pt x="5200650" y="0"/>
                </a:cubicBezTo>
                <a:close/>
              </a:path>
            </a:pathLst>
          </a:custGeom>
          <a:solidFill>
            <a:schemeClr val="accent5"/>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79EEEF7C-C25A-4BA6-AA11-2F5CC6D16D65}"/>
              </a:ext>
            </a:extLst>
          </p:cNvPr>
          <p:cNvSpPr/>
          <p:nvPr/>
        </p:nvSpPr>
        <p:spPr>
          <a:xfrm>
            <a:off x="0" y="-20410"/>
            <a:ext cx="6517913" cy="3002920"/>
          </a:xfrm>
          <a:custGeom>
            <a:avLst/>
            <a:gdLst>
              <a:gd name="connsiteX0" fmla="*/ 0 w 5305425"/>
              <a:gd name="connsiteY0" fmla="*/ 0 h 2444305"/>
              <a:gd name="connsiteX1" fmla="*/ 0 w 5305425"/>
              <a:gd name="connsiteY1" fmla="*/ 2444306 h 2444305"/>
              <a:gd name="connsiteX2" fmla="*/ 93536 w 5305425"/>
              <a:gd name="connsiteY2" fmla="*/ 2402967 h 2444305"/>
              <a:gd name="connsiteX3" fmla="*/ 1682210 w 5305425"/>
              <a:gd name="connsiteY3" fmla="*/ 1754029 h 2444305"/>
              <a:gd name="connsiteX4" fmla="*/ 2775490 w 5305425"/>
              <a:gd name="connsiteY4" fmla="*/ 2068354 h 2444305"/>
              <a:gd name="connsiteX5" fmla="*/ 5305425 w 5305425"/>
              <a:gd name="connsiteY5" fmla="*/ 0 h 244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05425" h="2444305">
                <a:moveTo>
                  <a:pt x="0" y="0"/>
                </a:moveTo>
                <a:lnTo>
                  <a:pt x="0" y="2444306"/>
                </a:lnTo>
                <a:cubicBezTo>
                  <a:pt x="31750" y="2430656"/>
                  <a:pt x="62929" y="2416874"/>
                  <a:pt x="93536" y="2402967"/>
                </a:cubicBezTo>
                <a:cubicBezTo>
                  <a:pt x="650367" y="2151793"/>
                  <a:pt x="1046702" y="1731836"/>
                  <a:pt x="1682210" y="1754029"/>
                </a:cubicBezTo>
                <a:cubicBezTo>
                  <a:pt x="2091785" y="1768412"/>
                  <a:pt x="2391061" y="1945196"/>
                  <a:pt x="2775490" y="2068354"/>
                </a:cubicBezTo>
                <a:cubicBezTo>
                  <a:pt x="4142518" y="2506313"/>
                  <a:pt x="5186458" y="1248918"/>
                  <a:pt x="5305425" y="0"/>
                </a:cubicBezTo>
                <a:close/>
              </a:path>
            </a:pathLst>
          </a:custGeom>
          <a:solidFill>
            <a:schemeClr val="accent3"/>
          </a:solidFill>
          <a:ln w="9525" cap="flat">
            <a:noFill/>
            <a:prstDash val="solid"/>
            <a:miter/>
          </a:ln>
        </p:spPr>
        <p:txBody>
          <a:bodyPr rtlCol="0" anchor="ctr"/>
          <a:lstStyle/>
          <a:p>
            <a:endParaRPr lang="en-AU"/>
          </a:p>
        </p:txBody>
      </p:sp>
      <p:sp>
        <p:nvSpPr>
          <p:cNvPr id="48" name="Subtitle 2">
            <a:extLst>
              <a:ext uri="{FF2B5EF4-FFF2-40B4-BE49-F238E27FC236}">
                <a16:creationId xmlns:a16="http://schemas.microsoft.com/office/drawing/2014/main" id="{451BC3E6-47B2-403E-AA5C-09E53FC6DAFA}"/>
              </a:ext>
            </a:extLst>
          </p:cNvPr>
          <p:cNvSpPr txBox="1">
            <a:spLocks/>
          </p:cNvSpPr>
          <p:nvPr userDrawn="1"/>
        </p:nvSpPr>
        <p:spPr>
          <a:xfrm>
            <a:off x="501470" y="9521330"/>
            <a:ext cx="5887723" cy="278410"/>
          </a:xfrm>
          <a:prstGeom prst="rect">
            <a:avLst/>
          </a:prstGeom>
        </p:spPr>
        <p:txBody>
          <a:bodyPr vert="horz" wrap="square" lIns="0" tIns="0" rIns="0" bIns="0" rtlCol="0">
            <a:spAutoFit/>
          </a:bodyPr>
          <a:lstStyle>
            <a:lvl1pPr marL="0" indent="0" algn="l" defTabSz="685800" rtl="0" eaLnBrk="1" latinLnBrk="0" hangingPunct="1">
              <a:lnSpc>
                <a:spcPct val="90000"/>
              </a:lnSpc>
              <a:spcBef>
                <a:spcPts val="0"/>
              </a:spcBef>
              <a:buFont typeface="Arial" panose="020B0604020202020204" pitchFamily="34" charset="0"/>
              <a:buNone/>
              <a:defRPr sz="1600" kern="1200" baseline="0">
                <a:solidFill>
                  <a:schemeClr val="bg1">
                    <a:lumMod val="65000"/>
                  </a:schemeClr>
                </a:solidFill>
                <a:latin typeface="MrEavesModOTBook" panose="020B0503060502020202" pitchFamily="34" charset="0"/>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baseline="0">
                <a:solidFill>
                  <a:schemeClr val="tx1"/>
                </a:solidFill>
                <a:latin typeface="MrEavesModOTBook" panose="020B0503060502020202" pitchFamily="34" charset="0"/>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baseline="0">
                <a:solidFill>
                  <a:schemeClr val="tx1"/>
                </a:solidFill>
                <a:latin typeface="MrEavesModOTBook" panose="020B0503060502020202" pitchFamily="34" charset="0"/>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baseline="0">
                <a:solidFill>
                  <a:schemeClr val="tx1"/>
                </a:solidFill>
                <a:latin typeface="MrEavesModOTBook" panose="020B0503060502020202" pitchFamily="34" charset="0"/>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baseline="0">
                <a:solidFill>
                  <a:schemeClr val="tx1"/>
                </a:solidFill>
                <a:latin typeface="MrEavesModOTBook" panose="020B0503060502020202" pitchFamily="34" charset="0"/>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500" dirty="0">
                <a:solidFill>
                  <a:schemeClr val="bg1">
                    <a:lumMod val="75000"/>
                  </a:schemeClr>
                </a:solidFill>
              </a:rPr>
              <a:t>NIET Group is an education collective comprised of four Australian Registered Training </a:t>
            </a:r>
            <a:r>
              <a:rPr lang="en-US" sz="500" dirty="0" err="1">
                <a:solidFill>
                  <a:schemeClr val="bg1">
                    <a:lumMod val="75000"/>
                  </a:schemeClr>
                </a:solidFill>
              </a:rPr>
              <a:t>Organisations</a:t>
            </a:r>
            <a:r>
              <a:rPr lang="en-US" sz="500" dirty="0">
                <a:solidFill>
                  <a:schemeClr val="bg1">
                    <a:lumMod val="75000"/>
                  </a:schemeClr>
                </a:solidFill>
              </a:rPr>
              <a:t>, each delivering quality, affordable qualifications in a diverse range of high demand industries, in addition to managed campuses in Queensland of Macleay College. NIET Group does not deliver any training or offer any formal qualifications, rather is a platform for the collective marketing of a series of brands. Training is delivered by the registered training </a:t>
            </a:r>
            <a:r>
              <a:rPr lang="en-US" sz="500" dirty="0" err="1">
                <a:solidFill>
                  <a:schemeClr val="bg1">
                    <a:lumMod val="75000"/>
                  </a:schemeClr>
                </a:solidFill>
              </a:rPr>
              <a:t>organisations</a:t>
            </a:r>
            <a:r>
              <a:rPr lang="en-US" sz="500" dirty="0">
                <a:solidFill>
                  <a:schemeClr val="bg1">
                    <a:lumMod val="75000"/>
                  </a:schemeClr>
                </a:solidFill>
              </a:rPr>
              <a:t> listed on your letter of offer, and may be Rhodes Business School (RTO 40950), Australia Academy International (T/A National Institute of Education &amp; Technology, RTO 41422 CRICOS 03590D), Charlton Brown (RTO 2508 CRICOS 03822D, or Macleay College (Australia Academy International is the licensed operator of managed campuses of Macleay College in Queensland, Australia, RTO 7096 CRICOS 00899G). </a:t>
            </a:r>
          </a:p>
        </p:txBody>
      </p:sp>
      <p:sp>
        <p:nvSpPr>
          <p:cNvPr id="4" name="Picture Placeholder 3">
            <a:extLst>
              <a:ext uri="{FF2B5EF4-FFF2-40B4-BE49-F238E27FC236}">
                <a16:creationId xmlns:a16="http://schemas.microsoft.com/office/drawing/2014/main" id="{E38CEE72-491D-4DF3-82EB-12396EE720E2}"/>
              </a:ext>
            </a:extLst>
          </p:cNvPr>
          <p:cNvSpPr>
            <a:spLocks noGrp="1"/>
          </p:cNvSpPr>
          <p:nvPr>
            <p:ph type="pic" sz="quarter" idx="10"/>
          </p:nvPr>
        </p:nvSpPr>
        <p:spPr>
          <a:xfrm>
            <a:off x="0" y="7442200"/>
            <a:ext cx="2229739" cy="1939925"/>
          </a:xfrm>
        </p:spPr>
        <p:txBody>
          <a:bodyPr/>
          <a:lstStyle>
            <a:lvl1pPr marL="0" indent="0" algn="ctr">
              <a:buNone/>
              <a:defRPr b="1">
                <a:solidFill>
                  <a:schemeClr val="bg1"/>
                </a:solidFill>
              </a:defRPr>
            </a:lvl1pPr>
          </a:lstStyle>
          <a:p>
            <a:endParaRPr lang="en-AU" dirty="0"/>
          </a:p>
          <a:p>
            <a:r>
              <a:rPr lang="en-AU" dirty="0"/>
              <a:t>Add picture here</a:t>
            </a:r>
          </a:p>
        </p:txBody>
      </p:sp>
      <p:sp>
        <p:nvSpPr>
          <p:cNvPr id="9" name="Picture Placeholder 3">
            <a:extLst>
              <a:ext uri="{FF2B5EF4-FFF2-40B4-BE49-F238E27FC236}">
                <a16:creationId xmlns:a16="http://schemas.microsoft.com/office/drawing/2014/main" id="{A2FF0A12-10B0-4F54-A062-FFD719A59268}"/>
              </a:ext>
            </a:extLst>
          </p:cNvPr>
          <p:cNvSpPr>
            <a:spLocks noGrp="1"/>
          </p:cNvSpPr>
          <p:nvPr>
            <p:ph type="pic" sz="quarter" idx="11"/>
          </p:nvPr>
        </p:nvSpPr>
        <p:spPr>
          <a:xfrm>
            <a:off x="2314131" y="7442200"/>
            <a:ext cx="2229739" cy="1939925"/>
          </a:xfrm>
        </p:spPr>
        <p:txBody>
          <a:bodyPr/>
          <a:lstStyle>
            <a:lvl1pPr marL="0" indent="0" algn="ctr">
              <a:buNone/>
              <a:defRPr b="1">
                <a:solidFill>
                  <a:schemeClr val="bg1"/>
                </a:solidFill>
              </a:defRPr>
            </a:lvl1pPr>
          </a:lstStyle>
          <a:p>
            <a:endParaRPr lang="en-AU" dirty="0"/>
          </a:p>
          <a:p>
            <a:r>
              <a:rPr lang="en-AU" dirty="0"/>
              <a:t>Add picture here</a:t>
            </a:r>
          </a:p>
        </p:txBody>
      </p:sp>
      <p:sp>
        <p:nvSpPr>
          <p:cNvPr id="10" name="Picture Placeholder 3">
            <a:extLst>
              <a:ext uri="{FF2B5EF4-FFF2-40B4-BE49-F238E27FC236}">
                <a16:creationId xmlns:a16="http://schemas.microsoft.com/office/drawing/2014/main" id="{B584B890-DB63-4F13-A955-7BC89473A6BC}"/>
              </a:ext>
            </a:extLst>
          </p:cNvPr>
          <p:cNvSpPr>
            <a:spLocks noGrp="1"/>
          </p:cNvSpPr>
          <p:nvPr>
            <p:ph type="pic" sz="quarter" idx="12"/>
          </p:nvPr>
        </p:nvSpPr>
        <p:spPr>
          <a:xfrm>
            <a:off x="4628261" y="7442200"/>
            <a:ext cx="2229739" cy="1939925"/>
          </a:xfrm>
        </p:spPr>
        <p:txBody>
          <a:bodyPr/>
          <a:lstStyle>
            <a:lvl1pPr marL="0" indent="0" algn="ctr">
              <a:buNone/>
              <a:defRPr b="1">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AU" dirty="0"/>
          </a:p>
        </p:txBody>
      </p:sp>
    </p:spTree>
    <p:extLst>
      <p:ext uri="{BB962C8B-B14F-4D97-AF65-F5344CB8AC3E}">
        <p14:creationId xmlns:p14="http://schemas.microsoft.com/office/powerpoint/2010/main" val="422906529"/>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71488" y="9382125"/>
            <a:ext cx="1543050" cy="326675"/>
          </a:xfrm>
          <a:prstGeom prst="rect">
            <a:avLst/>
          </a:prstGeom>
        </p:spPr>
        <p:txBody>
          <a:bodyPr/>
          <a:lstStyle/>
          <a:p>
            <a:fld id="{C764DE79-268F-4C1A-8933-263129D2AF90}" type="datetimeFigureOut">
              <a:rPr lang="en-US" dirty="0"/>
              <a:t>3/11/2022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843463" y="9382125"/>
            <a:ext cx="1543050" cy="32667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2494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71488" y="9382125"/>
            <a:ext cx="1543050" cy="326675"/>
          </a:xfrm>
          <a:prstGeom prst="rect">
            <a:avLst/>
          </a:prstGeom>
        </p:spPr>
        <p:txBody>
          <a:bodyPr/>
          <a:lstStyle/>
          <a:p>
            <a:fld id="{C764DE79-268F-4C1A-8933-263129D2AF90}" type="datetimeFigureOut">
              <a:rPr lang="en-US" dirty="0"/>
              <a:t>3/11/2022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4843463" y="9382125"/>
            <a:ext cx="1543050" cy="32667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35846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471488" y="9382125"/>
            <a:ext cx="1543050" cy="326675"/>
          </a:xfrm>
          <a:prstGeom prst="rect">
            <a:avLst/>
          </a:prstGeom>
        </p:spPr>
        <p:txBody>
          <a:bodyPr/>
          <a:lstStyle/>
          <a:p>
            <a:fld id="{C764DE79-268F-4C1A-8933-263129D2AF90}" type="datetimeFigureOut">
              <a:rPr lang="en-US" dirty="0"/>
              <a:t>3/11/2022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4843463" y="9382125"/>
            <a:ext cx="1543050" cy="32667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72279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0261" cy="1914702"/>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76250" y="9382125"/>
            <a:ext cx="5910263" cy="326675"/>
          </a:xfrm>
          <a:prstGeom prst="rect">
            <a:avLst/>
          </a:prstGeom>
        </p:spPr>
        <p:txBody>
          <a:bodyPr vert="horz" lIns="0" tIns="0" rIns="0" bIns="0" rtlCol="0" anchor="ctr"/>
          <a:lstStyle>
            <a:lvl1pPr algn="l">
              <a:defRPr sz="500">
                <a:solidFill>
                  <a:schemeClr val="bg1">
                    <a:lumMod val="85000"/>
                  </a:schemeClr>
                </a:solidFill>
              </a:defRPr>
            </a:lvl1pPr>
          </a:lstStyle>
          <a:p>
            <a:r>
              <a:rPr lang="en-US" dirty="0"/>
              <a:t>NIET Group is an education collective comprised of four Australian Registered Training </a:t>
            </a:r>
            <a:r>
              <a:rPr lang="en-US" dirty="0" err="1"/>
              <a:t>Organisations</a:t>
            </a:r>
            <a:r>
              <a:rPr lang="en-US" dirty="0"/>
              <a:t>, each delivering quality, affordable qualifications in a diverse range of high demand industries, in addition to managed campuses in Queensland of Macleay College. NIET Group does not deliver any training or offer any formal qualifications, rather is a platform for the collective marketing of a series of brands. Training is delivered by the registered training </a:t>
            </a:r>
            <a:r>
              <a:rPr lang="en-US" dirty="0" err="1"/>
              <a:t>organisations</a:t>
            </a:r>
            <a:r>
              <a:rPr lang="en-US" dirty="0"/>
              <a:t> listed on your letter of offer, and may be Rhodes Business School (RTO 40950), Australia Academy International (T/A National Institute of Education &amp; Technology, RTO 41422 CRICOS 03590D), Charlton Brown (RTO 2508 CRICOS 03822D, or Macleay College (Australia Academy International is the licensed operator of managed campuses of Macleay College in Queensland, Australia, RTO 7096 CRICOS 00899G). </a:t>
            </a:r>
          </a:p>
        </p:txBody>
      </p:sp>
    </p:spTree>
    <p:extLst>
      <p:ext uri="{BB962C8B-B14F-4D97-AF65-F5344CB8AC3E}">
        <p14:creationId xmlns:p14="http://schemas.microsoft.com/office/powerpoint/2010/main" val="412470296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5" r:id="rId3"/>
    <p:sldLayoutId id="2147483664" r:id="rId4"/>
    <p:sldLayoutId id="2147483666" r:id="rId5"/>
    <p:sldLayoutId id="2147483661" r:id="rId6"/>
    <p:sldLayoutId id="2147483662" r:id="rId7"/>
    <p:sldLayoutId id="2147483663" r:id="rId8"/>
  </p:sldLayoutIdLst>
  <p:txStyles>
    <p:titleStyle>
      <a:lvl1pPr algn="l" defTabSz="685800" rtl="0" eaLnBrk="1" latinLnBrk="0" hangingPunct="1">
        <a:lnSpc>
          <a:spcPct val="80000"/>
        </a:lnSpc>
        <a:spcBef>
          <a:spcPct val="0"/>
        </a:spcBef>
        <a:buNone/>
        <a:defRPr sz="4800" b="1" i="0" kern="1200" baseline="0">
          <a:solidFill>
            <a:schemeClr val="tx1"/>
          </a:solidFill>
          <a:latin typeface="MrEavesModOTHeavy" panose="020B0903060502020202"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baseline="0">
          <a:solidFill>
            <a:schemeClr val="tx1"/>
          </a:solidFill>
          <a:latin typeface="MrEavesModOTBook" panose="020B0503060502020202"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chemeClr val="tx1"/>
          </a:solidFill>
          <a:latin typeface="MrEavesModOTBook" panose="020B0503060502020202"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chemeClr val="tx1"/>
          </a:solidFill>
          <a:latin typeface="MrEavesModOTBook" panose="020B0503060502020202"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MrEavesModOTBook" panose="020B0503060502020202"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MrEavesModOTBook" panose="020B0503060502020202"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910" userDrawn="1">
          <p15:clr>
            <a:srgbClr val="F26B43"/>
          </p15:clr>
        </p15:guide>
        <p15:guide id="2" pos="300" userDrawn="1">
          <p15:clr>
            <a:srgbClr val="F26B43"/>
          </p15:clr>
        </p15:guide>
        <p15:guide id="3" pos="4020" userDrawn="1">
          <p15:clr>
            <a:srgbClr val="F26B43"/>
          </p15:clr>
        </p15:guide>
        <p15:guide id="4" orient="horz" pos="33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97117-582F-4C64-BB6C-D1B8AB4B15D7}"/>
              </a:ext>
            </a:extLst>
          </p:cNvPr>
          <p:cNvSpPr>
            <a:spLocks noGrp="1"/>
          </p:cNvSpPr>
          <p:nvPr>
            <p:ph type="ctrTitle"/>
          </p:nvPr>
        </p:nvSpPr>
        <p:spPr/>
        <p:txBody>
          <a:bodyPr/>
          <a:lstStyle/>
          <a:p>
            <a:endParaRPr lang="en-AU"/>
          </a:p>
        </p:txBody>
      </p:sp>
      <p:sp>
        <p:nvSpPr>
          <p:cNvPr id="3" name="Subtitle 2">
            <a:extLst>
              <a:ext uri="{FF2B5EF4-FFF2-40B4-BE49-F238E27FC236}">
                <a16:creationId xmlns:a16="http://schemas.microsoft.com/office/drawing/2014/main" id="{405CADED-BA34-4219-A07B-78B06D7B442A}"/>
              </a:ext>
            </a:extLst>
          </p:cNvPr>
          <p:cNvSpPr>
            <a:spLocks noGrp="1"/>
          </p:cNvSpPr>
          <p:nvPr>
            <p:ph type="subTitle" idx="1"/>
          </p:nvPr>
        </p:nvSpPr>
        <p:spPr/>
        <p:txBody>
          <a:bodyPr/>
          <a:lstStyle/>
          <a:p>
            <a:endParaRPr lang="en-AU"/>
          </a:p>
        </p:txBody>
      </p:sp>
      <p:sp>
        <p:nvSpPr>
          <p:cNvPr id="4" name="Picture Placeholder 3">
            <a:extLst>
              <a:ext uri="{FF2B5EF4-FFF2-40B4-BE49-F238E27FC236}">
                <a16:creationId xmlns:a16="http://schemas.microsoft.com/office/drawing/2014/main" id="{589EE7EF-B636-4041-8FDE-915F9A67ACE9}"/>
              </a:ext>
            </a:extLst>
          </p:cNvPr>
          <p:cNvSpPr>
            <a:spLocks noGrp="1"/>
          </p:cNvSpPr>
          <p:nvPr>
            <p:ph type="pic" sz="quarter" idx="10"/>
          </p:nvPr>
        </p:nvSpPr>
        <p:spPr/>
      </p:sp>
    </p:spTree>
    <p:extLst>
      <p:ext uri="{BB962C8B-B14F-4D97-AF65-F5344CB8AC3E}">
        <p14:creationId xmlns:p14="http://schemas.microsoft.com/office/powerpoint/2010/main" val="968063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DFD578CB-D3A4-43EB-B705-ED704EBBAEF8}"/>
              </a:ext>
            </a:extLst>
          </p:cNvPr>
          <p:cNvGraphicFramePr>
            <a:graphicFrameLocks noGrp="1"/>
          </p:cNvGraphicFramePr>
          <p:nvPr>
            <p:extLst>
              <p:ext uri="{D42A27DB-BD31-4B8C-83A1-F6EECF244321}">
                <p14:modId xmlns:p14="http://schemas.microsoft.com/office/powerpoint/2010/main" val="3521869178"/>
              </p:ext>
            </p:extLst>
          </p:nvPr>
        </p:nvGraphicFramePr>
        <p:xfrm>
          <a:off x="463476" y="4930775"/>
          <a:ext cx="5918276" cy="2225040"/>
        </p:xfrm>
        <a:graphic>
          <a:graphicData uri="http://schemas.openxmlformats.org/drawingml/2006/table">
            <a:tbl>
              <a:tblPr>
                <a:tableStyleId>{5C22544A-7EE6-4342-B048-85BDC9FD1C3A}</a:tableStyleId>
              </a:tblPr>
              <a:tblGrid>
                <a:gridCol w="1479569">
                  <a:extLst>
                    <a:ext uri="{9D8B030D-6E8A-4147-A177-3AD203B41FA5}">
                      <a16:colId xmlns:a16="http://schemas.microsoft.com/office/drawing/2014/main" val="2026758865"/>
                    </a:ext>
                  </a:extLst>
                </a:gridCol>
                <a:gridCol w="1479569">
                  <a:extLst>
                    <a:ext uri="{9D8B030D-6E8A-4147-A177-3AD203B41FA5}">
                      <a16:colId xmlns:a16="http://schemas.microsoft.com/office/drawing/2014/main" val="2359774476"/>
                    </a:ext>
                  </a:extLst>
                </a:gridCol>
                <a:gridCol w="1479569">
                  <a:extLst>
                    <a:ext uri="{9D8B030D-6E8A-4147-A177-3AD203B41FA5}">
                      <a16:colId xmlns:a16="http://schemas.microsoft.com/office/drawing/2014/main" val="4287483656"/>
                    </a:ext>
                  </a:extLst>
                </a:gridCol>
                <a:gridCol w="1479569">
                  <a:extLst>
                    <a:ext uri="{9D8B030D-6E8A-4147-A177-3AD203B41FA5}">
                      <a16:colId xmlns:a16="http://schemas.microsoft.com/office/drawing/2014/main" val="46373848"/>
                    </a:ext>
                  </a:extLst>
                </a:gridCol>
              </a:tblGrid>
              <a:tr h="370840">
                <a:tc>
                  <a:txBody>
                    <a:bodyPr/>
                    <a:lstStyle/>
                    <a:p>
                      <a:pPr algn="ctr"/>
                      <a:r>
                        <a:rPr lang="en-AU" sz="1100" b="1" baseline="0" dirty="0">
                          <a:solidFill>
                            <a:schemeClr val="bg1"/>
                          </a:solidFill>
                          <a:latin typeface="+mn-lt"/>
                        </a:rPr>
                        <a:t>INSERT YOUR TEXT</a:t>
                      </a:r>
                    </a:p>
                  </a:txBody>
                  <a:tcPr anchor="ctr">
                    <a:lnL w="12700" cmpd="sng">
                      <a:noFill/>
                    </a:lnL>
                    <a:lnR w="12700" cap="flat" cmpd="sng" algn="ctr">
                      <a:solidFill>
                        <a:schemeClr val="accent4"/>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100" b="1" kern="1200" dirty="0">
                          <a:solidFill>
                            <a:schemeClr val="bg1"/>
                          </a:solidFill>
                          <a:latin typeface="+mn-lt"/>
                          <a:ea typeface="+mn-ea"/>
                          <a:cs typeface="+mn-cs"/>
                        </a:rPr>
                        <a:t>INSERT YOUR TEXT</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100" b="1" kern="1200" dirty="0">
                          <a:solidFill>
                            <a:schemeClr val="bg1"/>
                          </a:solidFill>
                          <a:latin typeface="+mn-lt"/>
                          <a:ea typeface="+mn-ea"/>
                          <a:cs typeface="+mn-cs"/>
                        </a:rPr>
                        <a:t>INSERT YOUR TEXT</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100" b="1" kern="1200" dirty="0">
                          <a:solidFill>
                            <a:schemeClr val="bg1"/>
                          </a:solidFill>
                          <a:latin typeface="+mn-lt"/>
                          <a:ea typeface="+mn-ea"/>
                          <a:cs typeface="+mn-cs"/>
                        </a:rPr>
                        <a:t>INSERT YOUR TEXT</a:t>
                      </a:r>
                    </a:p>
                  </a:txBody>
                  <a:tcPr anchor="ctr">
                    <a:lnL w="12700" cap="flat" cmpd="sng" algn="ctr">
                      <a:solidFill>
                        <a:schemeClr val="accent4"/>
                      </a:solidFill>
                      <a:prstDash val="solid"/>
                      <a:round/>
                      <a:headEnd type="none" w="med" len="med"/>
                      <a:tailEnd type="none" w="med" len="med"/>
                    </a:lnL>
                    <a:lnR w="12700" cmpd="sng">
                      <a:noFill/>
                    </a:lnR>
                    <a:lnT w="9525"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8802587"/>
                  </a:ext>
                </a:extLst>
              </a:tr>
              <a:tr h="370840">
                <a:tc>
                  <a:txBody>
                    <a:bodyPr/>
                    <a:lstStyle/>
                    <a:p>
                      <a:pPr algn="ctr"/>
                      <a:r>
                        <a:rPr lang="en-AU" sz="1400" baseline="0" dirty="0">
                          <a:solidFill>
                            <a:schemeClr val="bg1"/>
                          </a:solidFill>
                          <a:latin typeface="MrEavesModOTLight" panose="020B0303060502020202" pitchFamily="34" charset="0"/>
                        </a:rPr>
                        <a:t>Your text here</a:t>
                      </a:r>
                    </a:p>
                  </a:txBody>
                  <a:tcPr anchor="ctr">
                    <a:lnL w="12700" cmpd="sng">
                      <a:noFill/>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400" kern="1200" baseline="0" dirty="0">
                          <a:solidFill>
                            <a:schemeClr val="bg1"/>
                          </a:solidFill>
                          <a:latin typeface="MrEavesModOTLight" panose="020B0303060502020202" pitchFamily="34" charset="0"/>
                          <a:ea typeface="+mn-ea"/>
                          <a:cs typeface="+mn-cs"/>
                        </a:rPr>
                        <a:t>Your text here</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400" kern="1200" baseline="0" dirty="0">
                          <a:solidFill>
                            <a:schemeClr val="bg1"/>
                          </a:solidFill>
                          <a:latin typeface="MrEavesModOTLight" panose="020B0303060502020202" pitchFamily="34" charset="0"/>
                          <a:ea typeface="+mn-ea"/>
                          <a:cs typeface="+mn-cs"/>
                        </a:rPr>
                        <a:t>Your text here</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400" kern="1200" baseline="0" dirty="0">
                          <a:solidFill>
                            <a:schemeClr val="bg1"/>
                          </a:solidFill>
                          <a:latin typeface="MrEavesModOTLight" panose="020B0303060502020202" pitchFamily="34" charset="0"/>
                          <a:ea typeface="+mn-ea"/>
                          <a:cs typeface="+mn-cs"/>
                        </a:rPr>
                        <a:t>Your text here</a:t>
                      </a:r>
                    </a:p>
                  </a:txBody>
                  <a:tcPr anchor="ctr">
                    <a:lnL w="12700" cap="flat" cmpd="sng" algn="ctr">
                      <a:solidFill>
                        <a:schemeClr val="accent4"/>
                      </a:solidFill>
                      <a:prstDash val="solid"/>
                      <a:round/>
                      <a:headEnd type="none" w="med" len="med"/>
                      <a:tailEnd type="none" w="med" len="med"/>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2365636"/>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rPr>
                        <a:t>Your text here</a:t>
                      </a:r>
                    </a:p>
                  </a:txBody>
                  <a:tcPr anchor="ctr">
                    <a:lnL w="12700" cmpd="sng">
                      <a:noFill/>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rPr>
                        <a:t>Your text here</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rPr>
                        <a:t>Your text here</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rPr>
                        <a:t>Your text here</a:t>
                      </a:r>
                    </a:p>
                  </a:txBody>
                  <a:tcPr anchor="ctr">
                    <a:lnL w="12700" cap="flat" cmpd="sng" algn="ctr">
                      <a:solidFill>
                        <a:schemeClr val="accent4"/>
                      </a:solidFill>
                      <a:prstDash val="solid"/>
                      <a:round/>
                      <a:headEnd type="none" w="med" len="med"/>
                      <a:tailEnd type="none" w="med" len="med"/>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3359006"/>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rPr>
                        <a:t>Your text here</a:t>
                      </a:r>
                    </a:p>
                  </a:txBody>
                  <a:tcPr anchor="ctr">
                    <a:lnL w="12700" cmpd="sng">
                      <a:noFill/>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prstClr val="white"/>
                          </a:solidFill>
                          <a:effectLst/>
                          <a:uLnTx/>
                          <a:uFillTx/>
                          <a:latin typeface="MrEavesModOTLight" panose="020B0303060502020202" pitchFamily="34" charset="0"/>
                          <a:ea typeface="Microsoft YaHei"/>
                          <a:cs typeface="+mn-cs"/>
                        </a:rPr>
                        <a:t>Your text here</a:t>
                      </a:r>
                      <a:endPar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prstClr val="white"/>
                          </a:solidFill>
                          <a:effectLst/>
                          <a:uLnTx/>
                          <a:uFillTx/>
                          <a:latin typeface="MrEavesModOTLight" panose="020B0303060502020202" pitchFamily="34" charset="0"/>
                          <a:ea typeface="Microsoft YaHei"/>
                          <a:cs typeface="+mn-cs"/>
                        </a:rPr>
                        <a:t>Your text here</a:t>
                      </a:r>
                      <a:endPar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rPr>
                        <a:t>Your text here</a:t>
                      </a:r>
                    </a:p>
                  </a:txBody>
                  <a:tcPr anchor="ctr">
                    <a:lnL w="12700" cap="flat" cmpd="sng" algn="ctr">
                      <a:solidFill>
                        <a:schemeClr val="accent4"/>
                      </a:solidFill>
                      <a:prstDash val="solid"/>
                      <a:round/>
                      <a:headEnd type="none" w="med" len="med"/>
                      <a:tailEnd type="none" w="med" len="med"/>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1766656"/>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rPr>
                        <a:t>Your text here</a:t>
                      </a:r>
                    </a:p>
                  </a:txBody>
                  <a:tcPr anchor="ctr">
                    <a:lnL w="12700" cmpd="sng">
                      <a:noFill/>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prstClr val="white"/>
                          </a:solidFill>
                          <a:effectLst/>
                          <a:uLnTx/>
                          <a:uFillTx/>
                          <a:latin typeface="MrEavesModOTLight" panose="020B0303060502020202" pitchFamily="34" charset="0"/>
                          <a:ea typeface="Microsoft YaHei"/>
                          <a:cs typeface="+mn-cs"/>
                        </a:rPr>
                        <a:t>Your text here</a:t>
                      </a:r>
                      <a:endPar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prstClr val="white"/>
                          </a:solidFill>
                          <a:effectLst/>
                          <a:uLnTx/>
                          <a:uFillTx/>
                          <a:latin typeface="MrEavesModOTLight" panose="020B0303060502020202" pitchFamily="34" charset="0"/>
                          <a:ea typeface="Microsoft YaHei"/>
                          <a:cs typeface="+mn-cs"/>
                        </a:rPr>
                        <a:t>Your text here</a:t>
                      </a:r>
                      <a:endPar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rPr>
                        <a:t>Your text here</a:t>
                      </a:r>
                    </a:p>
                  </a:txBody>
                  <a:tcPr anchor="ctr">
                    <a:lnL w="12700" cap="flat" cmpd="sng" algn="ctr">
                      <a:solidFill>
                        <a:schemeClr val="accent4"/>
                      </a:solidFill>
                      <a:prstDash val="solid"/>
                      <a:round/>
                      <a:headEnd type="none" w="med" len="med"/>
                      <a:tailEnd type="none" w="med" len="med"/>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6657688"/>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rPr>
                        <a:t>Your text here</a:t>
                      </a:r>
                    </a:p>
                  </a:txBody>
                  <a:tcPr anchor="ctr">
                    <a:lnL w="12700" cmpd="sng">
                      <a:noFill/>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prstClr val="white"/>
                          </a:solidFill>
                          <a:effectLst/>
                          <a:uLnTx/>
                          <a:uFillTx/>
                          <a:latin typeface="MrEavesModOTLight" panose="020B0303060502020202" pitchFamily="34" charset="0"/>
                          <a:ea typeface="Microsoft YaHei"/>
                          <a:cs typeface="+mn-cs"/>
                        </a:rPr>
                        <a:t>Your text here</a:t>
                      </a:r>
                      <a:endPar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prstClr val="white"/>
                          </a:solidFill>
                          <a:effectLst/>
                          <a:uLnTx/>
                          <a:uFillTx/>
                          <a:latin typeface="MrEavesModOTLight" panose="020B0303060502020202" pitchFamily="34" charset="0"/>
                          <a:ea typeface="Microsoft YaHei"/>
                          <a:cs typeface="+mn-cs"/>
                        </a:rPr>
                        <a:t>Your text here</a:t>
                      </a:r>
                      <a:endPar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rPr>
                        <a:t>Your text here</a:t>
                      </a:r>
                    </a:p>
                  </a:txBody>
                  <a:tcPr anchor="ctr">
                    <a:lnL w="12700" cap="flat" cmpd="sng" algn="ctr">
                      <a:solidFill>
                        <a:schemeClr val="accent4"/>
                      </a:solidFill>
                      <a:prstDash val="solid"/>
                      <a:round/>
                      <a:headEnd type="none" w="med" len="med"/>
                      <a:tailEnd type="none" w="med" len="med"/>
                    </a:lnL>
                    <a:lnR w="12700" cmpd="sng">
                      <a:noFill/>
                    </a:lnR>
                    <a:lnT w="1270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86373338"/>
                  </a:ext>
                </a:extLst>
              </a:tr>
            </a:tbl>
          </a:graphicData>
        </a:graphic>
      </p:graphicFrame>
      <p:sp>
        <p:nvSpPr>
          <p:cNvPr id="15" name="TextBox 14">
            <a:extLst>
              <a:ext uri="{FF2B5EF4-FFF2-40B4-BE49-F238E27FC236}">
                <a16:creationId xmlns:a16="http://schemas.microsoft.com/office/drawing/2014/main" id="{0858E15D-3A0B-424F-BB66-A3CCD7524306}"/>
              </a:ext>
            </a:extLst>
          </p:cNvPr>
          <p:cNvSpPr txBox="1"/>
          <p:nvPr/>
        </p:nvSpPr>
        <p:spPr>
          <a:xfrm>
            <a:off x="463476" y="7958454"/>
            <a:ext cx="5918274" cy="668196"/>
          </a:xfrm>
          <a:prstGeom prst="rect">
            <a:avLst/>
          </a:prstGeom>
          <a:noFill/>
        </p:spPr>
        <p:txBody>
          <a:bodyPr wrap="square" lIns="0" tIns="0" rIns="0" bIns="0" rtlCol="0">
            <a:spAutoFit/>
          </a:bodyPr>
          <a:lstStyle/>
          <a:p>
            <a:pPr>
              <a:lnSpc>
                <a:spcPct val="90000"/>
              </a:lnSpc>
            </a:pPr>
            <a:r>
              <a:rPr lang="en-AU" sz="1200" b="0" i="0" dirty="0">
                <a:solidFill>
                  <a:schemeClr val="bg1"/>
                </a:solidFill>
                <a:effectLst/>
                <a:latin typeface="MrEavesModOTBook" panose="020B0503060502020202" pitchFamily="34" charset="0"/>
              </a:rPr>
              <a:t>Lorem ipsum </a:t>
            </a:r>
            <a:r>
              <a:rPr lang="en-AU" sz="1200" b="0" i="0" dirty="0" err="1">
                <a:solidFill>
                  <a:schemeClr val="bg1"/>
                </a:solidFill>
                <a:effectLst/>
                <a:latin typeface="MrEavesModOTBook" panose="020B0503060502020202" pitchFamily="34" charset="0"/>
              </a:rPr>
              <a:t>dolor</a:t>
            </a:r>
            <a:r>
              <a:rPr lang="en-AU" sz="1200" b="0" i="0" dirty="0">
                <a:solidFill>
                  <a:schemeClr val="bg1"/>
                </a:solidFill>
                <a:effectLst/>
                <a:latin typeface="MrEavesModOTBook" panose="020B0503060502020202" pitchFamily="34" charset="0"/>
              </a:rPr>
              <a:t> sit </a:t>
            </a:r>
            <a:r>
              <a:rPr lang="en-AU" sz="1200" b="0" i="0" dirty="0" err="1">
                <a:solidFill>
                  <a:schemeClr val="bg1"/>
                </a:solidFill>
                <a:effectLst/>
                <a:latin typeface="MrEavesModOTBook" panose="020B0503060502020202" pitchFamily="34" charset="0"/>
              </a:rPr>
              <a:t>amet</a:t>
            </a:r>
            <a:r>
              <a:rPr lang="en-AU" sz="1200" b="0" i="0" dirty="0">
                <a:solidFill>
                  <a:schemeClr val="bg1"/>
                </a:solidFill>
                <a:effectLst/>
                <a:latin typeface="MrEavesModOTBook" panose="020B0503060502020202" pitchFamily="34" charset="0"/>
              </a:rPr>
              <a:t>, </a:t>
            </a:r>
            <a:r>
              <a:rPr lang="en-AU" sz="1200" b="0" i="0" dirty="0" err="1">
                <a:solidFill>
                  <a:schemeClr val="bg1"/>
                </a:solidFill>
                <a:effectLst/>
                <a:latin typeface="MrEavesModOTBook" panose="020B0503060502020202" pitchFamily="34" charset="0"/>
              </a:rPr>
              <a:t>consectetur</a:t>
            </a:r>
            <a:r>
              <a:rPr lang="en-AU" sz="1200" b="0" i="0" dirty="0">
                <a:solidFill>
                  <a:schemeClr val="bg1"/>
                </a:solidFill>
                <a:effectLst/>
                <a:latin typeface="MrEavesModOTBook" panose="020B0503060502020202" pitchFamily="34" charset="0"/>
              </a:rPr>
              <a:t> </a:t>
            </a:r>
            <a:r>
              <a:rPr lang="en-AU" sz="1200" b="0" i="0" dirty="0" err="1">
                <a:solidFill>
                  <a:schemeClr val="bg1"/>
                </a:solidFill>
                <a:effectLst/>
                <a:latin typeface="MrEavesModOTBook" panose="020B0503060502020202" pitchFamily="34" charset="0"/>
              </a:rPr>
              <a:t>adipiscing</a:t>
            </a:r>
            <a:r>
              <a:rPr lang="en-AU" sz="1200" b="0" i="0" dirty="0">
                <a:solidFill>
                  <a:schemeClr val="bg1"/>
                </a:solidFill>
                <a:effectLst/>
                <a:latin typeface="MrEavesModOTBook" panose="020B0503060502020202" pitchFamily="34" charset="0"/>
              </a:rPr>
              <a:t> </a:t>
            </a:r>
            <a:r>
              <a:rPr lang="en-AU" sz="1200" b="0" i="0" dirty="0" err="1">
                <a:solidFill>
                  <a:schemeClr val="bg1"/>
                </a:solidFill>
                <a:effectLst/>
                <a:latin typeface="MrEavesModOTBook" panose="020B0503060502020202" pitchFamily="34" charset="0"/>
              </a:rPr>
              <a:t>elit</a:t>
            </a:r>
            <a:r>
              <a:rPr lang="en-AU" sz="1200" b="0" i="0" dirty="0">
                <a:solidFill>
                  <a:schemeClr val="bg1"/>
                </a:solidFill>
                <a:effectLst/>
                <a:latin typeface="MrEavesModOTBook" panose="020B0503060502020202" pitchFamily="34" charset="0"/>
              </a:rPr>
              <a:t>. </a:t>
            </a:r>
            <a:r>
              <a:rPr lang="en-AU" sz="1200" b="0" i="0" dirty="0" err="1">
                <a:solidFill>
                  <a:schemeClr val="bg1"/>
                </a:solidFill>
                <a:effectLst/>
                <a:latin typeface="MrEavesModOTBook" panose="020B0503060502020202" pitchFamily="34" charset="0"/>
              </a:rPr>
              <a:t>Curabitur</a:t>
            </a:r>
            <a:r>
              <a:rPr lang="en-AU" sz="1200" b="0" i="0" dirty="0">
                <a:solidFill>
                  <a:schemeClr val="bg1"/>
                </a:solidFill>
                <a:effectLst/>
                <a:latin typeface="MrEavesModOTBook" panose="020B0503060502020202" pitchFamily="34" charset="0"/>
              </a:rPr>
              <a:t> tempus, eros id </a:t>
            </a:r>
            <a:r>
              <a:rPr lang="en-AU" sz="1200" b="0" i="0" dirty="0" err="1">
                <a:solidFill>
                  <a:schemeClr val="bg1"/>
                </a:solidFill>
                <a:effectLst/>
                <a:latin typeface="MrEavesModOTBook" panose="020B0503060502020202" pitchFamily="34" charset="0"/>
              </a:rPr>
              <a:t>placerat</a:t>
            </a:r>
            <a:r>
              <a:rPr lang="en-AU" sz="1200" b="0" i="0" dirty="0">
                <a:solidFill>
                  <a:schemeClr val="bg1"/>
                </a:solidFill>
                <a:effectLst/>
                <a:latin typeface="MrEavesModOTBook" panose="020B0503060502020202" pitchFamily="34" charset="0"/>
              </a:rPr>
              <a:t> </a:t>
            </a:r>
            <a:r>
              <a:rPr lang="en-AU" sz="1200" b="0" i="0" dirty="0" err="1">
                <a:solidFill>
                  <a:schemeClr val="bg1"/>
                </a:solidFill>
                <a:effectLst/>
                <a:latin typeface="MrEavesModOTBook" panose="020B0503060502020202" pitchFamily="34" charset="0"/>
              </a:rPr>
              <a:t>imperdiet</a:t>
            </a:r>
            <a:r>
              <a:rPr lang="en-AU" sz="1200" b="0" i="0" dirty="0">
                <a:solidFill>
                  <a:schemeClr val="bg1"/>
                </a:solidFill>
                <a:effectLst/>
                <a:latin typeface="MrEavesModOTBook" panose="020B0503060502020202" pitchFamily="34" charset="0"/>
              </a:rPr>
              <a:t>, dui </a:t>
            </a:r>
            <a:r>
              <a:rPr lang="en-AU" sz="1200" b="0" i="0" dirty="0" err="1">
                <a:solidFill>
                  <a:schemeClr val="bg1"/>
                </a:solidFill>
                <a:effectLst/>
                <a:latin typeface="MrEavesModOTBook" panose="020B0503060502020202" pitchFamily="34" charset="0"/>
              </a:rPr>
              <a:t>arcu</a:t>
            </a:r>
            <a:r>
              <a:rPr lang="en-AU" sz="1200" b="0" i="0" dirty="0">
                <a:solidFill>
                  <a:schemeClr val="bg1"/>
                </a:solidFill>
                <a:effectLst/>
                <a:latin typeface="MrEavesModOTBook" panose="020B0503060502020202" pitchFamily="34" charset="0"/>
              </a:rPr>
              <a:t> </a:t>
            </a:r>
            <a:r>
              <a:rPr lang="en-AU" sz="1200" b="0" i="0" dirty="0" err="1">
                <a:solidFill>
                  <a:schemeClr val="bg1"/>
                </a:solidFill>
                <a:effectLst/>
                <a:latin typeface="MrEavesModOTBook" panose="020B0503060502020202" pitchFamily="34" charset="0"/>
              </a:rPr>
              <a:t>rhoncus</a:t>
            </a:r>
            <a:r>
              <a:rPr lang="en-AU" sz="1200" b="0" i="0" dirty="0">
                <a:solidFill>
                  <a:schemeClr val="bg1"/>
                </a:solidFill>
                <a:effectLst/>
                <a:latin typeface="MrEavesModOTBook" panose="020B0503060502020202" pitchFamily="34" charset="0"/>
              </a:rPr>
              <a:t> </a:t>
            </a:r>
            <a:r>
              <a:rPr lang="en-AU" sz="1200" b="0" i="0" dirty="0" err="1">
                <a:solidFill>
                  <a:schemeClr val="bg1"/>
                </a:solidFill>
                <a:effectLst/>
                <a:latin typeface="MrEavesModOTBook" panose="020B0503060502020202" pitchFamily="34" charset="0"/>
              </a:rPr>
              <a:t>velit</a:t>
            </a:r>
            <a:r>
              <a:rPr lang="en-AU" sz="1200" b="0" i="0" dirty="0">
                <a:solidFill>
                  <a:schemeClr val="bg1"/>
                </a:solidFill>
                <a:effectLst/>
                <a:latin typeface="MrEavesModOTBook" panose="020B0503060502020202" pitchFamily="34" charset="0"/>
              </a:rPr>
              <a:t>, sit </a:t>
            </a:r>
            <a:r>
              <a:rPr lang="en-AU" sz="1200" b="0" i="0" dirty="0" err="1">
                <a:solidFill>
                  <a:schemeClr val="bg1"/>
                </a:solidFill>
                <a:effectLst/>
                <a:latin typeface="MrEavesModOTBook" panose="020B0503060502020202" pitchFamily="34" charset="0"/>
              </a:rPr>
              <a:t>amet</a:t>
            </a:r>
            <a:r>
              <a:rPr lang="en-AU" sz="1200" b="0" i="0" dirty="0">
                <a:solidFill>
                  <a:schemeClr val="bg1"/>
                </a:solidFill>
                <a:effectLst/>
                <a:latin typeface="MrEavesModOTBook" panose="020B0503060502020202" pitchFamily="34" charset="0"/>
              </a:rPr>
              <a:t> </a:t>
            </a:r>
            <a:r>
              <a:rPr lang="en-AU" sz="1200" b="0" i="0" dirty="0" err="1">
                <a:solidFill>
                  <a:schemeClr val="bg1"/>
                </a:solidFill>
                <a:effectLst/>
                <a:latin typeface="MrEavesModOTBook" panose="020B0503060502020202" pitchFamily="34" charset="0"/>
              </a:rPr>
              <a:t>interdum</a:t>
            </a:r>
            <a:r>
              <a:rPr lang="en-AU" sz="1200" b="0" i="0" dirty="0">
                <a:solidFill>
                  <a:schemeClr val="bg1"/>
                </a:solidFill>
                <a:effectLst/>
                <a:latin typeface="MrEavesModOTBook" panose="020B0503060502020202" pitchFamily="34" charset="0"/>
              </a:rPr>
              <a:t> </a:t>
            </a:r>
            <a:r>
              <a:rPr lang="en-AU" sz="1200" b="0" i="0" dirty="0" err="1">
                <a:solidFill>
                  <a:schemeClr val="bg1"/>
                </a:solidFill>
                <a:effectLst/>
                <a:latin typeface="MrEavesModOTBook" panose="020B0503060502020202" pitchFamily="34" charset="0"/>
              </a:rPr>
              <a:t>justo</a:t>
            </a:r>
            <a:r>
              <a:rPr lang="en-AU" sz="1200" b="0" i="0" dirty="0">
                <a:solidFill>
                  <a:schemeClr val="bg1"/>
                </a:solidFill>
                <a:effectLst/>
                <a:latin typeface="MrEavesModOTBook" panose="020B0503060502020202" pitchFamily="34" charset="0"/>
              </a:rPr>
              <a:t> </a:t>
            </a:r>
            <a:r>
              <a:rPr lang="en-AU" sz="1200" b="0" i="0" dirty="0" err="1">
                <a:solidFill>
                  <a:schemeClr val="bg1"/>
                </a:solidFill>
                <a:effectLst/>
                <a:latin typeface="MrEavesModOTBook" panose="020B0503060502020202" pitchFamily="34" charset="0"/>
              </a:rPr>
              <a:t>odio</a:t>
            </a:r>
            <a:r>
              <a:rPr lang="en-AU" sz="1200" b="0" i="0" dirty="0">
                <a:solidFill>
                  <a:schemeClr val="bg1"/>
                </a:solidFill>
                <a:effectLst/>
                <a:latin typeface="MrEavesModOTBook" panose="020B0503060502020202" pitchFamily="34" charset="0"/>
              </a:rPr>
              <a:t> sed </a:t>
            </a:r>
            <a:r>
              <a:rPr lang="en-AU" sz="1200" b="0" i="0" dirty="0" err="1">
                <a:solidFill>
                  <a:schemeClr val="bg1"/>
                </a:solidFill>
                <a:effectLst/>
                <a:latin typeface="MrEavesModOTBook" panose="020B0503060502020202" pitchFamily="34" charset="0"/>
              </a:rPr>
              <a:t>elit</a:t>
            </a:r>
            <a:r>
              <a:rPr lang="en-AU" sz="1200" b="0" i="0" dirty="0">
                <a:solidFill>
                  <a:schemeClr val="bg1"/>
                </a:solidFill>
                <a:effectLst/>
                <a:latin typeface="MrEavesModOTBook" panose="020B0503060502020202" pitchFamily="34" charset="0"/>
              </a:rPr>
              <a:t>. Nam vitae </a:t>
            </a:r>
            <a:r>
              <a:rPr lang="en-AU" sz="1200" b="0" i="0" dirty="0" err="1">
                <a:solidFill>
                  <a:schemeClr val="bg1"/>
                </a:solidFill>
                <a:effectLst/>
                <a:latin typeface="MrEavesModOTBook" panose="020B0503060502020202" pitchFamily="34" charset="0"/>
              </a:rPr>
              <a:t>leo</a:t>
            </a:r>
            <a:r>
              <a:rPr lang="en-AU" sz="1200" b="0" i="0" dirty="0">
                <a:solidFill>
                  <a:schemeClr val="bg1"/>
                </a:solidFill>
                <a:effectLst/>
                <a:latin typeface="MrEavesModOTBook" panose="020B0503060502020202" pitchFamily="34" charset="0"/>
              </a:rPr>
              <a:t> vel </a:t>
            </a:r>
            <a:r>
              <a:rPr lang="en-AU" sz="1200" b="0" i="0" dirty="0" err="1">
                <a:solidFill>
                  <a:schemeClr val="bg1"/>
                </a:solidFill>
                <a:effectLst/>
                <a:latin typeface="MrEavesModOTBook" panose="020B0503060502020202" pitchFamily="34" charset="0"/>
              </a:rPr>
              <a:t>urna</a:t>
            </a:r>
            <a:r>
              <a:rPr lang="en-AU" sz="1200" b="0" i="0" dirty="0">
                <a:solidFill>
                  <a:schemeClr val="bg1"/>
                </a:solidFill>
                <a:effectLst/>
                <a:latin typeface="MrEavesModOTBook" panose="020B0503060502020202" pitchFamily="34" charset="0"/>
              </a:rPr>
              <a:t> </a:t>
            </a:r>
            <a:r>
              <a:rPr lang="en-AU" sz="1200" b="0" i="0" dirty="0" err="1">
                <a:solidFill>
                  <a:schemeClr val="bg1"/>
                </a:solidFill>
                <a:effectLst/>
                <a:latin typeface="MrEavesModOTBook" panose="020B0503060502020202" pitchFamily="34" charset="0"/>
              </a:rPr>
              <a:t>aliquam</a:t>
            </a:r>
            <a:r>
              <a:rPr lang="en-AU" sz="1200" b="0" i="0" dirty="0">
                <a:solidFill>
                  <a:schemeClr val="bg1"/>
                </a:solidFill>
                <a:effectLst/>
                <a:latin typeface="MrEavesModOTBook" panose="020B0503060502020202" pitchFamily="34" charset="0"/>
              </a:rPr>
              <a:t> </a:t>
            </a:r>
            <a:r>
              <a:rPr lang="en-AU" sz="1200" b="0" i="0" dirty="0" err="1">
                <a:solidFill>
                  <a:schemeClr val="bg1"/>
                </a:solidFill>
                <a:effectLst/>
                <a:latin typeface="MrEavesModOTBook" panose="020B0503060502020202" pitchFamily="34" charset="0"/>
              </a:rPr>
              <a:t>egestas</a:t>
            </a:r>
            <a:r>
              <a:rPr lang="en-AU" sz="1200" b="0" i="0" dirty="0">
                <a:solidFill>
                  <a:schemeClr val="bg1"/>
                </a:solidFill>
                <a:effectLst/>
                <a:latin typeface="MrEavesModOTBook" panose="020B0503060502020202" pitchFamily="34" charset="0"/>
              </a:rPr>
              <a:t>. </a:t>
            </a:r>
            <a:r>
              <a:rPr lang="en-AU" sz="1200" b="0" i="0" dirty="0" err="1">
                <a:solidFill>
                  <a:schemeClr val="bg1"/>
                </a:solidFill>
                <a:effectLst/>
                <a:latin typeface="MrEavesModOTBook" panose="020B0503060502020202" pitchFamily="34" charset="0"/>
              </a:rPr>
              <a:t>Nullam</a:t>
            </a:r>
            <a:r>
              <a:rPr lang="en-AU" sz="1200" b="0" i="0" dirty="0">
                <a:solidFill>
                  <a:schemeClr val="bg1"/>
                </a:solidFill>
                <a:effectLst/>
                <a:latin typeface="MrEavesModOTBook" panose="020B0503060502020202" pitchFamily="34" charset="0"/>
              </a:rPr>
              <a:t> </a:t>
            </a:r>
            <a:r>
              <a:rPr lang="en-AU" sz="1200" b="0" i="0" dirty="0" err="1">
                <a:solidFill>
                  <a:schemeClr val="bg1"/>
                </a:solidFill>
                <a:effectLst/>
                <a:latin typeface="MrEavesModOTBook" panose="020B0503060502020202" pitchFamily="34" charset="0"/>
              </a:rPr>
              <a:t>ullamcorper</a:t>
            </a:r>
            <a:r>
              <a:rPr lang="en-AU" sz="1200" b="0" i="0" dirty="0">
                <a:solidFill>
                  <a:schemeClr val="bg1"/>
                </a:solidFill>
                <a:effectLst/>
                <a:latin typeface="MrEavesModOTBook" panose="020B0503060502020202" pitchFamily="34" charset="0"/>
              </a:rPr>
              <a:t> </a:t>
            </a:r>
            <a:r>
              <a:rPr lang="en-AU" sz="1200" b="0" i="0" dirty="0" err="1">
                <a:solidFill>
                  <a:schemeClr val="bg1"/>
                </a:solidFill>
                <a:effectLst/>
                <a:latin typeface="MrEavesModOTBook" panose="020B0503060502020202" pitchFamily="34" charset="0"/>
              </a:rPr>
              <a:t>interdum</a:t>
            </a:r>
            <a:r>
              <a:rPr lang="en-AU" sz="1200" b="0" i="0" dirty="0">
                <a:solidFill>
                  <a:schemeClr val="bg1"/>
                </a:solidFill>
                <a:effectLst/>
                <a:latin typeface="MrEavesModOTBook" panose="020B0503060502020202" pitchFamily="34" charset="0"/>
              </a:rPr>
              <a:t> </a:t>
            </a:r>
            <a:r>
              <a:rPr lang="en-AU" sz="1200" b="0" i="0" dirty="0" err="1">
                <a:solidFill>
                  <a:schemeClr val="bg1"/>
                </a:solidFill>
                <a:effectLst/>
                <a:latin typeface="MrEavesModOTBook" panose="020B0503060502020202" pitchFamily="34" charset="0"/>
              </a:rPr>
              <a:t>mauris</a:t>
            </a:r>
            <a:r>
              <a:rPr lang="en-AU" sz="1200" b="0" i="0" dirty="0">
                <a:solidFill>
                  <a:schemeClr val="bg1"/>
                </a:solidFill>
                <a:effectLst/>
                <a:latin typeface="MrEavesModOTBook" panose="020B0503060502020202" pitchFamily="34" charset="0"/>
              </a:rPr>
              <a:t> sit </a:t>
            </a:r>
            <a:r>
              <a:rPr lang="en-AU" sz="1200" b="0" i="0" dirty="0" err="1">
                <a:solidFill>
                  <a:schemeClr val="bg1"/>
                </a:solidFill>
                <a:effectLst/>
                <a:latin typeface="MrEavesModOTBook" panose="020B0503060502020202" pitchFamily="34" charset="0"/>
              </a:rPr>
              <a:t>amet</a:t>
            </a:r>
            <a:r>
              <a:rPr lang="en-AU" sz="1200" b="0" i="0" dirty="0">
                <a:solidFill>
                  <a:schemeClr val="bg1"/>
                </a:solidFill>
                <a:effectLst/>
                <a:latin typeface="MrEavesModOTBook" panose="020B0503060502020202" pitchFamily="34" charset="0"/>
              </a:rPr>
              <a:t> </a:t>
            </a:r>
            <a:r>
              <a:rPr lang="en-AU" sz="1200" b="0" i="0" dirty="0" err="1">
                <a:solidFill>
                  <a:schemeClr val="bg1"/>
                </a:solidFill>
                <a:effectLst/>
                <a:latin typeface="MrEavesModOTBook" panose="020B0503060502020202" pitchFamily="34" charset="0"/>
              </a:rPr>
              <a:t>tincidunt</a:t>
            </a:r>
            <a:r>
              <a:rPr lang="en-AU" sz="1200" b="0" i="0" dirty="0">
                <a:solidFill>
                  <a:schemeClr val="bg1"/>
                </a:solidFill>
                <a:effectLst/>
                <a:latin typeface="MrEavesModOTBook" panose="020B0503060502020202" pitchFamily="34" charset="0"/>
              </a:rPr>
              <a:t>. </a:t>
            </a:r>
            <a:r>
              <a:rPr lang="en-AU" sz="1200" b="0" i="0" dirty="0" err="1">
                <a:solidFill>
                  <a:schemeClr val="bg1"/>
                </a:solidFill>
                <a:effectLst/>
                <a:latin typeface="MrEavesModOTBook" panose="020B0503060502020202" pitchFamily="34" charset="0"/>
              </a:rPr>
              <a:t>Quisque</a:t>
            </a:r>
            <a:r>
              <a:rPr lang="en-AU" sz="1200" b="0" i="0" dirty="0">
                <a:solidFill>
                  <a:schemeClr val="bg1"/>
                </a:solidFill>
                <a:effectLst/>
                <a:latin typeface="MrEavesModOTBook" panose="020B0503060502020202" pitchFamily="34" charset="0"/>
              </a:rPr>
              <a:t> </a:t>
            </a:r>
            <a:r>
              <a:rPr lang="en-AU" sz="1200" b="0" i="0" dirty="0" err="1">
                <a:solidFill>
                  <a:schemeClr val="bg1"/>
                </a:solidFill>
                <a:effectLst/>
                <a:latin typeface="MrEavesModOTBook" panose="020B0503060502020202" pitchFamily="34" charset="0"/>
              </a:rPr>
              <a:t>tempor</a:t>
            </a:r>
            <a:r>
              <a:rPr lang="en-AU" sz="1200" b="0" i="0" dirty="0">
                <a:solidFill>
                  <a:schemeClr val="bg1"/>
                </a:solidFill>
                <a:effectLst/>
                <a:latin typeface="MrEavesModOTBook" panose="020B0503060502020202" pitchFamily="34" charset="0"/>
              </a:rPr>
              <a:t> dictum </a:t>
            </a:r>
            <a:r>
              <a:rPr lang="en-AU" sz="1200" b="0" i="0" dirty="0" err="1">
                <a:solidFill>
                  <a:schemeClr val="bg1"/>
                </a:solidFill>
                <a:effectLst/>
                <a:latin typeface="MrEavesModOTBook" panose="020B0503060502020202" pitchFamily="34" charset="0"/>
              </a:rPr>
              <a:t>neque</a:t>
            </a:r>
            <a:r>
              <a:rPr lang="en-AU" sz="1200" b="0" i="0" dirty="0">
                <a:solidFill>
                  <a:schemeClr val="bg1"/>
                </a:solidFill>
                <a:effectLst/>
                <a:latin typeface="MrEavesModOTBook" panose="020B0503060502020202" pitchFamily="34" charset="0"/>
              </a:rPr>
              <a:t> </a:t>
            </a:r>
            <a:r>
              <a:rPr lang="en-AU" sz="1200" b="0" i="0" dirty="0" err="1">
                <a:solidFill>
                  <a:schemeClr val="bg1"/>
                </a:solidFill>
                <a:effectLst/>
                <a:latin typeface="MrEavesModOTBook" panose="020B0503060502020202" pitchFamily="34" charset="0"/>
              </a:rPr>
              <a:t>eu</a:t>
            </a:r>
            <a:r>
              <a:rPr lang="en-AU" sz="1200" b="0" i="0" dirty="0">
                <a:solidFill>
                  <a:schemeClr val="bg1"/>
                </a:solidFill>
                <a:effectLst/>
                <a:latin typeface="MrEavesModOTBook" panose="020B0503060502020202" pitchFamily="34" charset="0"/>
              </a:rPr>
              <a:t> </a:t>
            </a:r>
            <a:r>
              <a:rPr lang="en-AU" sz="1200" b="0" i="0" dirty="0" err="1">
                <a:solidFill>
                  <a:schemeClr val="bg1"/>
                </a:solidFill>
                <a:effectLst/>
                <a:latin typeface="MrEavesModOTBook" panose="020B0503060502020202" pitchFamily="34" charset="0"/>
              </a:rPr>
              <a:t>molestie</a:t>
            </a:r>
            <a:r>
              <a:rPr lang="en-AU" sz="1200" b="0" i="0" dirty="0">
                <a:solidFill>
                  <a:schemeClr val="bg1"/>
                </a:solidFill>
                <a:effectLst/>
                <a:latin typeface="MrEavesModOTBook" panose="020B0503060502020202" pitchFamily="34" charset="0"/>
              </a:rPr>
              <a:t>. Maecenas gravida vitae </a:t>
            </a:r>
            <a:r>
              <a:rPr lang="en-AU" sz="1200" b="0" i="0" dirty="0" err="1">
                <a:solidFill>
                  <a:schemeClr val="bg1"/>
                </a:solidFill>
                <a:effectLst/>
                <a:latin typeface="MrEavesModOTBook" panose="020B0503060502020202" pitchFamily="34" charset="0"/>
              </a:rPr>
              <a:t>urna</a:t>
            </a:r>
            <a:r>
              <a:rPr lang="en-AU" sz="1200" b="0" i="0" dirty="0">
                <a:solidFill>
                  <a:schemeClr val="bg1"/>
                </a:solidFill>
                <a:effectLst/>
                <a:latin typeface="MrEavesModOTBook" panose="020B0503060502020202" pitchFamily="34" charset="0"/>
              </a:rPr>
              <a:t> sit </a:t>
            </a:r>
            <a:r>
              <a:rPr lang="en-AU" sz="1200" b="0" i="0" dirty="0" err="1">
                <a:solidFill>
                  <a:schemeClr val="bg1"/>
                </a:solidFill>
                <a:effectLst/>
                <a:latin typeface="MrEavesModOTBook" panose="020B0503060502020202" pitchFamily="34" charset="0"/>
              </a:rPr>
              <a:t>amet</a:t>
            </a:r>
            <a:r>
              <a:rPr lang="en-AU" sz="1200" b="0" i="0" dirty="0">
                <a:solidFill>
                  <a:schemeClr val="bg1"/>
                </a:solidFill>
                <a:effectLst/>
                <a:latin typeface="MrEavesModOTBook" panose="020B0503060502020202" pitchFamily="34" charset="0"/>
              </a:rPr>
              <a:t> </a:t>
            </a:r>
            <a:r>
              <a:rPr lang="en-AU" sz="1200" b="0" i="0" dirty="0" err="1">
                <a:solidFill>
                  <a:schemeClr val="bg1"/>
                </a:solidFill>
                <a:effectLst/>
                <a:latin typeface="MrEavesModOTBook" panose="020B0503060502020202" pitchFamily="34" charset="0"/>
              </a:rPr>
              <a:t>volutpat</a:t>
            </a:r>
            <a:r>
              <a:rPr lang="en-AU" sz="1200" b="0" i="0" dirty="0">
                <a:solidFill>
                  <a:schemeClr val="bg1"/>
                </a:solidFill>
                <a:effectLst/>
                <a:latin typeface="MrEavesModOTBook" panose="020B0503060502020202" pitchFamily="34" charset="0"/>
              </a:rPr>
              <a:t>. </a:t>
            </a:r>
            <a:r>
              <a:rPr lang="en-AU" sz="1200" b="0" i="0" dirty="0" err="1">
                <a:solidFill>
                  <a:schemeClr val="bg1"/>
                </a:solidFill>
                <a:effectLst/>
                <a:latin typeface="MrEavesModOTBook" panose="020B0503060502020202" pitchFamily="34" charset="0"/>
              </a:rPr>
              <a:t>Vivamus</a:t>
            </a:r>
            <a:r>
              <a:rPr lang="en-AU" sz="1200" b="0" i="0" dirty="0">
                <a:solidFill>
                  <a:schemeClr val="bg1"/>
                </a:solidFill>
                <a:effectLst/>
                <a:latin typeface="MrEavesModOTBook" panose="020B0503060502020202" pitchFamily="34" charset="0"/>
              </a:rPr>
              <a:t> ac dui et </a:t>
            </a:r>
            <a:r>
              <a:rPr lang="en-AU" sz="1200" b="0" i="0" dirty="0" err="1">
                <a:solidFill>
                  <a:schemeClr val="bg1"/>
                </a:solidFill>
                <a:effectLst/>
                <a:latin typeface="MrEavesModOTBook" panose="020B0503060502020202" pitchFamily="34" charset="0"/>
              </a:rPr>
              <a:t>felis</a:t>
            </a:r>
            <a:r>
              <a:rPr lang="en-AU" sz="1200" b="0" i="0" dirty="0">
                <a:solidFill>
                  <a:schemeClr val="bg1"/>
                </a:solidFill>
                <a:effectLst/>
                <a:latin typeface="MrEavesModOTBook" panose="020B0503060502020202" pitchFamily="34" charset="0"/>
              </a:rPr>
              <a:t>.</a:t>
            </a:r>
            <a:endParaRPr lang="en-AU" sz="1200" dirty="0">
              <a:solidFill>
                <a:schemeClr val="bg1"/>
              </a:solidFill>
              <a:latin typeface="MrEavesModOTBook" panose="020B0503060502020202" pitchFamily="34" charset="0"/>
            </a:endParaRPr>
          </a:p>
        </p:txBody>
      </p:sp>
      <p:sp>
        <p:nvSpPr>
          <p:cNvPr id="17" name="Rectangle 16">
            <a:extLst>
              <a:ext uri="{FF2B5EF4-FFF2-40B4-BE49-F238E27FC236}">
                <a16:creationId xmlns:a16="http://schemas.microsoft.com/office/drawing/2014/main" id="{FCC3E22F-133D-4044-B8D0-5E5C2A93D429}"/>
              </a:ext>
            </a:extLst>
          </p:cNvPr>
          <p:cNvSpPr/>
          <p:nvPr/>
        </p:nvSpPr>
        <p:spPr>
          <a:xfrm>
            <a:off x="0" y="7982743"/>
            <a:ext cx="323850" cy="227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itle 1">
            <a:extLst>
              <a:ext uri="{FF2B5EF4-FFF2-40B4-BE49-F238E27FC236}">
                <a16:creationId xmlns:a16="http://schemas.microsoft.com/office/drawing/2014/main" id="{F3CD2D79-1E61-4192-968B-1B192D1C617E}"/>
              </a:ext>
            </a:extLst>
          </p:cNvPr>
          <p:cNvSpPr txBox="1">
            <a:spLocks/>
          </p:cNvSpPr>
          <p:nvPr/>
        </p:nvSpPr>
        <p:spPr>
          <a:xfrm>
            <a:off x="491077" y="635837"/>
            <a:ext cx="3153644" cy="363369"/>
          </a:xfrm>
          <a:prstGeom prst="rect">
            <a:avLst/>
          </a:prstGeom>
        </p:spPr>
        <p:txBody>
          <a:bodyPr wrap="square" lIns="0" tIns="0" rIns="0" bIns="0" anchor="t" anchorCtr="0">
            <a:spAutoFit/>
          </a:bodyPr>
          <a:lstStyle>
            <a:lvl1pPr algn="l" defTabSz="685800" rtl="0" eaLnBrk="1" latinLnBrk="0" hangingPunct="1">
              <a:lnSpc>
                <a:spcPct val="80000"/>
              </a:lnSpc>
              <a:spcBef>
                <a:spcPct val="0"/>
              </a:spcBef>
              <a:buNone/>
              <a:defRPr sz="2800" b="0" i="0" kern="1200" baseline="0">
                <a:solidFill>
                  <a:schemeClr val="tx2"/>
                </a:solidFill>
                <a:latin typeface="+mj-lt"/>
                <a:ea typeface="+mj-ea"/>
                <a:cs typeface="+mj-cs"/>
              </a:defRPr>
            </a:lvl1pPr>
          </a:lstStyle>
          <a:p>
            <a:r>
              <a:rPr lang="en-US" dirty="0"/>
              <a:t>THIS IS A HEADING</a:t>
            </a:r>
          </a:p>
        </p:txBody>
      </p:sp>
      <p:sp>
        <p:nvSpPr>
          <p:cNvPr id="19" name="Text Placeholder 49">
            <a:extLst>
              <a:ext uri="{FF2B5EF4-FFF2-40B4-BE49-F238E27FC236}">
                <a16:creationId xmlns:a16="http://schemas.microsoft.com/office/drawing/2014/main" id="{EED83E8D-4521-4504-B603-01D3FE63657D}"/>
              </a:ext>
            </a:extLst>
          </p:cNvPr>
          <p:cNvSpPr txBox="1">
            <a:spLocks/>
          </p:cNvSpPr>
          <p:nvPr/>
        </p:nvSpPr>
        <p:spPr>
          <a:xfrm>
            <a:off x="468808" y="1029409"/>
            <a:ext cx="4828906" cy="585610"/>
          </a:xfrm>
          <a:prstGeom prst="rect">
            <a:avLst/>
          </a:prstGeom>
        </p:spPr>
        <p:txBody>
          <a:bodyPr wrap="square" lIns="0" tIns="0" rIns="0" bIns="0">
            <a:spAutoFit/>
          </a:bodyPr>
          <a:lstStyle>
            <a:lvl1pPr marL="0" indent="0" algn="l" defTabSz="685800" rtl="0" eaLnBrk="1" latinLnBrk="0" hangingPunct="1">
              <a:lnSpc>
                <a:spcPct val="90000"/>
              </a:lnSpc>
              <a:spcBef>
                <a:spcPts val="750"/>
              </a:spcBef>
              <a:buFont typeface="Arial" panose="020B0604020202020204" pitchFamily="34" charset="0"/>
              <a:buNone/>
              <a:defRPr sz="1400" kern="1200" baseline="0">
                <a:solidFill>
                  <a:schemeClr val="bg1">
                    <a:lumMod val="50000"/>
                  </a:schemeClr>
                </a:solidFill>
                <a:latin typeface="MrEavesModOTBook" panose="020B0503060502020202"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chemeClr val="tx1"/>
                </a:solidFill>
                <a:latin typeface="MrEavesModOTBook" panose="020B0503060502020202"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chemeClr val="tx1"/>
                </a:solidFill>
                <a:latin typeface="MrEavesModOTBook" panose="020B0503060502020202"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MrEavesModOTBook" panose="020B0503060502020202"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MrEavesModOTBook" panose="020B0503060502020202"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Sub-heading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ea.</a:t>
            </a:r>
          </a:p>
        </p:txBody>
      </p:sp>
      <p:sp>
        <p:nvSpPr>
          <p:cNvPr id="20" name="Text Placeholder 49">
            <a:extLst>
              <a:ext uri="{FF2B5EF4-FFF2-40B4-BE49-F238E27FC236}">
                <a16:creationId xmlns:a16="http://schemas.microsoft.com/office/drawing/2014/main" id="{4473823C-7B55-48D0-B7FC-E739AC37D9B2}"/>
              </a:ext>
            </a:extLst>
          </p:cNvPr>
          <p:cNvSpPr txBox="1">
            <a:spLocks/>
          </p:cNvSpPr>
          <p:nvPr/>
        </p:nvSpPr>
        <p:spPr>
          <a:xfrm>
            <a:off x="468808" y="3442146"/>
            <a:ext cx="4828906" cy="1371979"/>
          </a:xfrm>
          <a:prstGeom prst="rect">
            <a:avLst/>
          </a:prstGeom>
        </p:spPr>
        <p:txBody>
          <a:bodyPr wrap="square" lIns="0" tIns="0" rIns="0" bIns="0">
            <a:spAutoFit/>
          </a:bodyPr>
          <a:lstStyle>
            <a:lvl1pPr marL="0" indent="0" algn="l" defTabSz="685800" rtl="0" eaLnBrk="1" latinLnBrk="0" hangingPunct="1">
              <a:lnSpc>
                <a:spcPct val="90000"/>
              </a:lnSpc>
              <a:spcBef>
                <a:spcPts val="750"/>
              </a:spcBef>
              <a:buFont typeface="Arial" panose="020B0604020202020204" pitchFamily="34" charset="0"/>
              <a:buNone/>
              <a:defRPr sz="1200" kern="1200" baseline="0">
                <a:solidFill>
                  <a:schemeClr val="bg1"/>
                </a:solidFill>
                <a:latin typeface="MrEavesModOTBook" panose="020B0503060502020202"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chemeClr val="tx1"/>
                </a:solidFill>
                <a:latin typeface="MrEavesModOTBook" panose="020B0503060502020202"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chemeClr val="tx1"/>
                </a:solidFill>
                <a:latin typeface="MrEavesModOTBook" panose="020B0503060502020202"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MrEavesModOTBook" panose="020B0503060502020202"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MrEavesModOTBook" panose="020B0503060502020202"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ea.</a:t>
            </a:r>
          </a:p>
          <a:p>
            <a:r>
              <a:rPr lang="en-US" dirty="0"/>
              <a:t>Sub-heading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ea.</a:t>
            </a:r>
          </a:p>
          <a:p>
            <a:endParaRPr lang="en-US" dirty="0"/>
          </a:p>
        </p:txBody>
      </p:sp>
      <p:sp>
        <p:nvSpPr>
          <p:cNvPr id="21" name="Rectangle 20">
            <a:extLst>
              <a:ext uri="{FF2B5EF4-FFF2-40B4-BE49-F238E27FC236}">
                <a16:creationId xmlns:a16="http://schemas.microsoft.com/office/drawing/2014/main" id="{EC6FEC1E-27C5-4C87-99D4-C7424DA8CEE4}"/>
              </a:ext>
            </a:extLst>
          </p:cNvPr>
          <p:cNvSpPr/>
          <p:nvPr/>
        </p:nvSpPr>
        <p:spPr>
          <a:xfrm>
            <a:off x="0" y="3487611"/>
            <a:ext cx="323850" cy="227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65243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EFF99CF-2B4A-49AD-B932-7C41033F780B}"/>
              </a:ext>
            </a:extLst>
          </p:cNvPr>
          <p:cNvSpPr>
            <a:spLocks noGrp="1"/>
          </p:cNvSpPr>
          <p:nvPr>
            <p:ph type="pic" sz="quarter" idx="10"/>
          </p:nvPr>
        </p:nvSpPr>
        <p:spPr/>
      </p:sp>
      <p:sp>
        <p:nvSpPr>
          <p:cNvPr id="3" name="Picture Placeholder 2">
            <a:extLst>
              <a:ext uri="{FF2B5EF4-FFF2-40B4-BE49-F238E27FC236}">
                <a16:creationId xmlns:a16="http://schemas.microsoft.com/office/drawing/2014/main" id="{5A203552-F97D-4860-A722-9DA68852CD9F}"/>
              </a:ext>
            </a:extLst>
          </p:cNvPr>
          <p:cNvSpPr>
            <a:spLocks noGrp="1"/>
          </p:cNvSpPr>
          <p:nvPr>
            <p:ph type="pic" sz="quarter" idx="11"/>
          </p:nvPr>
        </p:nvSpPr>
        <p:spPr/>
      </p:sp>
      <p:sp>
        <p:nvSpPr>
          <p:cNvPr id="4" name="Picture Placeholder 3">
            <a:extLst>
              <a:ext uri="{FF2B5EF4-FFF2-40B4-BE49-F238E27FC236}">
                <a16:creationId xmlns:a16="http://schemas.microsoft.com/office/drawing/2014/main" id="{A1FF1779-EBA1-46D6-B0F9-D9963B13192C}"/>
              </a:ext>
            </a:extLst>
          </p:cNvPr>
          <p:cNvSpPr>
            <a:spLocks noGrp="1"/>
          </p:cNvSpPr>
          <p:nvPr>
            <p:ph type="pic" sz="quarter" idx="12"/>
          </p:nvPr>
        </p:nvSpPr>
        <p:spPr/>
      </p:sp>
      <p:sp>
        <p:nvSpPr>
          <p:cNvPr id="7" name="Title 1">
            <a:extLst>
              <a:ext uri="{FF2B5EF4-FFF2-40B4-BE49-F238E27FC236}">
                <a16:creationId xmlns:a16="http://schemas.microsoft.com/office/drawing/2014/main" id="{0A3DEAF8-88AC-45CE-95FD-BD43A5C01600}"/>
              </a:ext>
            </a:extLst>
          </p:cNvPr>
          <p:cNvSpPr txBox="1">
            <a:spLocks/>
          </p:cNvSpPr>
          <p:nvPr/>
        </p:nvSpPr>
        <p:spPr>
          <a:xfrm>
            <a:off x="491077" y="635837"/>
            <a:ext cx="3153644" cy="363369"/>
          </a:xfrm>
          <a:prstGeom prst="rect">
            <a:avLst/>
          </a:prstGeom>
        </p:spPr>
        <p:txBody>
          <a:bodyPr wrap="square" lIns="0" tIns="0" rIns="0" bIns="0" anchor="t" anchorCtr="0">
            <a:spAutoFit/>
          </a:bodyPr>
          <a:lstStyle>
            <a:lvl1pPr algn="l" defTabSz="685800" rtl="0" eaLnBrk="1" latinLnBrk="0" hangingPunct="1">
              <a:lnSpc>
                <a:spcPct val="80000"/>
              </a:lnSpc>
              <a:spcBef>
                <a:spcPct val="0"/>
              </a:spcBef>
              <a:buNone/>
              <a:defRPr sz="2800" b="0" i="0" kern="1200" baseline="0">
                <a:solidFill>
                  <a:schemeClr val="tx2"/>
                </a:solidFill>
                <a:latin typeface="+mj-lt"/>
                <a:ea typeface="+mj-ea"/>
                <a:cs typeface="+mj-cs"/>
              </a:defRPr>
            </a:lvl1pPr>
          </a:lstStyle>
          <a:p>
            <a:r>
              <a:rPr lang="en-US" dirty="0"/>
              <a:t>THIS IS A HEADING</a:t>
            </a:r>
          </a:p>
        </p:txBody>
      </p:sp>
      <p:sp>
        <p:nvSpPr>
          <p:cNvPr id="8" name="Text Placeholder 49">
            <a:extLst>
              <a:ext uri="{FF2B5EF4-FFF2-40B4-BE49-F238E27FC236}">
                <a16:creationId xmlns:a16="http://schemas.microsoft.com/office/drawing/2014/main" id="{7F5CADB4-DBA0-4CF5-9109-E9FA4C4ABC27}"/>
              </a:ext>
            </a:extLst>
          </p:cNvPr>
          <p:cNvSpPr txBox="1">
            <a:spLocks/>
          </p:cNvSpPr>
          <p:nvPr/>
        </p:nvSpPr>
        <p:spPr>
          <a:xfrm>
            <a:off x="468808" y="1029409"/>
            <a:ext cx="4828906" cy="585610"/>
          </a:xfrm>
          <a:prstGeom prst="rect">
            <a:avLst/>
          </a:prstGeom>
        </p:spPr>
        <p:txBody>
          <a:bodyPr wrap="square" lIns="0" tIns="0" rIns="0" bIns="0">
            <a:spAutoFit/>
          </a:bodyPr>
          <a:lstStyle>
            <a:lvl1pPr marL="0" indent="0" algn="l" defTabSz="685800" rtl="0" eaLnBrk="1" latinLnBrk="0" hangingPunct="1">
              <a:lnSpc>
                <a:spcPct val="90000"/>
              </a:lnSpc>
              <a:spcBef>
                <a:spcPts val="750"/>
              </a:spcBef>
              <a:buFont typeface="Arial" panose="020B0604020202020204" pitchFamily="34" charset="0"/>
              <a:buNone/>
              <a:defRPr sz="1400" kern="1200" baseline="0">
                <a:solidFill>
                  <a:schemeClr val="bg1">
                    <a:lumMod val="50000"/>
                  </a:schemeClr>
                </a:solidFill>
                <a:latin typeface="MrEavesModOTBook" panose="020B0503060502020202"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chemeClr val="tx1"/>
                </a:solidFill>
                <a:latin typeface="MrEavesModOTBook" panose="020B0503060502020202"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chemeClr val="tx1"/>
                </a:solidFill>
                <a:latin typeface="MrEavesModOTBook" panose="020B0503060502020202"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MrEavesModOTBook" panose="020B0503060502020202"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MrEavesModOTBook" panose="020B0503060502020202"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Sub-heading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ea.</a:t>
            </a:r>
          </a:p>
        </p:txBody>
      </p:sp>
      <p:graphicFrame>
        <p:nvGraphicFramePr>
          <p:cNvPr id="9" name="Table 5">
            <a:extLst>
              <a:ext uri="{FF2B5EF4-FFF2-40B4-BE49-F238E27FC236}">
                <a16:creationId xmlns:a16="http://schemas.microsoft.com/office/drawing/2014/main" id="{7FE5B040-9587-4BB8-B5F4-E106A5FB6D36}"/>
              </a:ext>
            </a:extLst>
          </p:cNvPr>
          <p:cNvGraphicFramePr>
            <a:graphicFrameLocks noGrp="1"/>
          </p:cNvGraphicFramePr>
          <p:nvPr>
            <p:extLst>
              <p:ext uri="{D42A27DB-BD31-4B8C-83A1-F6EECF244321}">
                <p14:modId xmlns:p14="http://schemas.microsoft.com/office/powerpoint/2010/main" val="2628369419"/>
              </p:ext>
            </p:extLst>
          </p:nvPr>
        </p:nvGraphicFramePr>
        <p:xfrm>
          <a:off x="463476" y="4930775"/>
          <a:ext cx="5918276" cy="2225040"/>
        </p:xfrm>
        <a:graphic>
          <a:graphicData uri="http://schemas.openxmlformats.org/drawingml/2006/table">
            <a:tbl>
              <a:tblPr>
                <a:tableStyleId>{5C22544A-7EE6-4342-B048-85BDC9FD1C3A}</a:tableStyleId>
              </a:tblPr>
              <a:tblGrid>
                <a:gridCol w="1479569">
                  <a:extLst>
                    <a:ext uri="{9D8B030D-6E8A-4147-A177-3AD203B41FA5}">
                      <a16:colId xmlns:a16="http://schemas.microsoft.com/office/drawing/2014/main" val="2026758865"/>
                    </a:ext>
                  </a:extLst>
                </a:gridCol>
                <a:gridCol w="1479569">
                  <a:extLst>
                    <a:ext uri="{9D8B030D-6E8A-4147-A177-3AD203B41FA5}">
                      <a16:colId xmlns:a16="http://schemas.microsoft.com/office/drawing/2014/main" val="2359774476"/>
                    </a:ext>
                  </a:extLst>
                </a:gridCol>
                <a:gridCol w="1479569">
                  <a:extLst>
                    <a:ext uri="{9D8B030D-6E8A-4147-A177-3AD203B41FA5}">
                      <a16:colId xmlns:a16="http://schemas.microsoft.com/office/drawing/2014/main" val="4287483656"/>
                    </a:ext>
                  </a:extLst>
                </a:gridCol>
                <a:gridCol w="1479569">
                  <a:extLst>
                    <a:ext uri="{9D8B030D-6E8A-4147-A177-3AD203B41FA5}">
                      <a16:colId xmlns:a16="http://schemas.microsoft.com/office/drawing/2014/main" val="46373848"/>
                    </a:ext>
                  </a:extLst>
                </a:gridCol>
              </a:tblGrid>
              <a:tr h="370840">
                <a:tc>
                  <a:txBody>
                    <a:bodyPr/>
                    <a:lstStyle/>
                    <a:p>
                      <a:pPr algn="ctr"/>
                      <a:r>
                        <a:rPr lang="en-AU" sz="1100" b="1" baseline="0" dirty="0">
                          <a:solidFill>
                            <a:schemeClr val="bg1"/>
                          </a:solidFill>
                          <a:latin typeface="+mn-lt"/>
                        </a:rPr>
                        <a:t>INSERT YOUR TEXT</a:t>
                      </a:r>
                    </a:p>
                  </a:txBody>
                  <a:tcPr anchor="ctr">
                    <a:lnL w="12700" cmpd="sng">
                      <a:noFill/>
                    </a:lnL>
                    <a:lnR w="12700" cap="flat" cmpd="sng" algn="ctr">
                      <a:solidFill>
                        <a:schemeClr val="accent4"/>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100" b="1" kern="1200" dirty="0">
                          <a:solidFill>
                            <a:schemeClr val="bg1"/>
                          </a:solidFill>
                          <a:latin typeface="+mn-lt"/>
                          <a:ea typeface="+mn-ea"/>
                          <a:cs typeface="+mn-cs"/>
                        </a:rPr>
                        <a:t>INSERT YOUR TEXT</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100" b="1" kern="1200" dirty="0">
                          <a:solidFill>
                            <a:schemeClr val="bg1"/>
                          </a:solidFill>
                          <a:latin typeface="+mn-lt"/>
                          <a:ea typeface="+mn-ea"/>
                          <a:cs typeface="+mn-cs"/>
                        </a:rPr>
                        <a:t>INSERT YOUR TEXT</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100" b="1" kern="1200" dirty="0">
                          <a:solidFill>
                            <a:schemeClr val="bg1"/>
                          </a:solidFill>
                          <a:latin typeface="+mn-lt"/>
                          <a:ea typeface="+mn-ea"/>
                          <a:cs typeface="+mn-cs"/>
                        </a:rPr>
                        <a:t>INSERT YOUR TEXT</a:t>
                      </a:r>
                    </a:p>
                  </a:txBody>
                  <a:tcPr anchor="ctr">
                    <a:lnL w="12700" cap="flat" cmpd="sng" algn="ctr">
                      <a:solidFill>
                        <a:schemeClr val="accent4"/>
                      </a:solidFill>
                      <a:prstDash val="solid"/>
                      <a:round/>
                      <a:headEnd type="none" w="med" len="med"/>
                      <a:tailEnd type="none" w="med" len="med"/>
                    </a:lnL>
                    <a:lnR w="12700" cmpd="sng">
                      <a:noFill/>
                    </a:lnR>
                    <a:lnT w="9525"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8802587"/>
                  </a:ext>
                </a:extLst>
              </a:tr>
              <a:tr h="370840">
                <a:tc>
                  <a:txBody>
                    <a:bodyPr/>
                    <a:lstStyle/>
                    <a:p>
                      <a:pPr algn="ctr"/>
                      <a:r>
                        <a:rPr lang="en-AU" sz="1400" baseline="0" dirty="0">
                          <a:solidFill>
                            <a:schemeClr val="bg1"/>
                          </a:solidFill>
                          <a:latin typeface="MrEavesModOTLight" panose="020B0303060502020202" pitchFamily="34" charset="0"/>
                        </a:rPr>
                        <a:t>Your text here</a:t>
                      </a:r>
                    </a:p>
                  </a:txBody>
                  <a:tcPr anchor="ctr">
                    <a:lnL w="12700" cmpd="sng">
                      <a:noFill/>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400" kern="1200" baseline="0" dirty="0">
                          <a:solidFill>
                            <a:schemeClr val="bg1"/>
                          </a:solidFill>
                          <a:latin typeface="MrEavesModOTLight" panose="020B0303060502020202" pitchFamily="34" charset="0"/>
                          <a:ea typeface="+mn-ea"/>
                          <a:cs typeface="+mn-cs"/>
                        </a:rPr>
                        <a:t>Your text here</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400" kern="1200" baseline="0" dirty="0">
                          <a:solidFill>
                            <a:schemeClr val="bg1"/>
                          </a:solidFill>
                          <a:latin typeface="MrEavesModOTLight" panose="020B0303060502020202" pitchFamily="34" charset="0"/>
                          <a:ea typeface="+mn-ea"/>
                          <a:cs typeface="+mn-cs"/>
                        </a:rPr>
                        <a:t>Your text here</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400" kern="1200" baseline="0" dirty="0">
                          <a:solidFill>
                            <a:schemeClr val="bg1"/>
                          </a:solidFill>
                          <a:latin typeface="MrEavesModOTLight" panose="020B0303060502020202" pitchFamily="34" charset="0"/>
                          <a:ea typeface="+mn-ea"/>
                          <a:cs typeface="+mn-cs"/>
                        </a:rPr>
                        <a:t>Your text here</a:t>
                      </a:r>
                    </a:p>
                  </a:txBody>
                  <a:tcPr anchor="ctr">
                    <a:lnL w="12700" cap="flat" cmpd="sng" algn="ctr">
                      <a:solidFill>
                        <a:schemeClr val="accent4"/>
                      </a:solidFill>
                      <a:prstDash val="solid"/>
                      <a:round/>
                      <a:headEnd type="none" w="med" len="med"/>
                      <a:tailEnd type="none" w="med" len="med"/>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2365636"/>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rPr>
                        <a:t>Your text here</a:t>
                      </a:r>
                    </a:p>
                  </a:txBody>
                  <a:tcPr anchor="ctr">
                    <a:lnL w="12700" cmpd="sng">
                      <a:noFill/>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rPr>
                        <a:t>Your text here</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rPr>
                        <a:t>Your text here</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rPr>
                        <a:t>Your text here</a:t>
                      </a:r>
                    </a:p>
                  </a:txBody>
                  <a:tcPr anchor="ctr">
                    <a:lnL w="12700" cap="flat" cmpd="sng" algn="ctr">
                      <a:solidFill>
                        <a:schemeClr val="accent4"/>
                      </a:solidFill>
                      <a:prstDash val="solid"/>
                      <a:round/>
                      <a:headEnd type="none" w="med" len="med"/>
                      <a:tailEnd type="none" w="med" len="med"/>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3359006"/>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rPr>
                        <a:t>Your text here</a:t>
                      </a:r>
                    </a:p>
                  </a:txBody>
                  <a:tcPr anchor="ctr">
                    <a:lnL w="12700" cmpd="sng">
                      <a:noFill/>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prstClr val="white"/>
                          </a:solidFill>
                          <a:effectLst/>
                          <a:uLnTx/>
                          <a:uFillTx/>
                          <a:latin typeface="MrEavesModOTLight" panose="020B0303060502020202" pitchFamily="34" charset="0"/>
                          <a:ea typeface="Microsoft YaHei"/>
                          <a:cs typeface="+mn-cs"/>
                        </a:rPr>
                        <a:t>Your text here</a:t>
                      </a:r>
                      <a:endPar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prstClr val="white"/>
                          </a:solidFill>
                          <a:effectLst/>
                          <a:uLnTx/>
                          <a:uFillTx/>
                          <a:latin typeface="MrEavesModOTLight" panose="020B0303060502020202" pitchFamily="34" charset="0"/>
                          <a:ea typeface="Microsoft YaHei"/>
                          <a:cs typeface="+mn-cs"/>
                        </a:rPr>
                        <a:t>Your text here</a:t>
                      </a:r>
                      <a:endPar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rPr>
                        <a:t>Your text here</a:t>
                      </a:r>
                    </a:p>
                  </a:txBody>
                  <a:tcPr anchor="ctr">
                    <a:lnL w="12700" cap="flat" cmpd="sng" algn="ctr">
                      <a:solidFill>
                        <a:schemeClr val="accent4"/>
                      </a:solidFill>
                      <a:prstDash val="solid"/>
                      <a:round/>
                      <a:headEnd type="none" w="med" len="med"/>
                      <a:tailEnd type="none" w="med" len="med"/>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1766656"/>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rPr>
                        <a:t>Your text here</a:t>
                      </a:r>
                    </a:p>
                  </a:txBody>
                  <a:tcPr anchor="ctr">
                    <a:lnL w="12700" cmpd="sng">
                      <a:noFill/>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prstClr val="white"/>
                          </a:solidFill>
                          <a:effectLst/>
                          <a:uLnTx/>
                          <a:uFillTx/>
                          <a:latin typeface="MrEavesModOTLight" panose="020B0303060502020202" pitchFamily="34" charset="0"/>
                          <a:ea typeface="Microsoft YaHei"/>
                          <a:cs typeface="+mn-cs"/>
                        </a:rPr>
                        <a:t>Your text here</a:t>
                      </a:r>
                      <a:endPar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prstClr val="white"/>
                          </a:solidFill>
                          <a:effectLst/>
                          <a:uLnTx/>
                          <a:uFillTx/>
                          <a:latin typeface="MrEavesModOTLight" panose="020B0303060502020202" pitchFamily="34" charset="0"/>
                          <a:ea typeface="Microsoft YaHei"/>
                          <a:cs typeface="+mn-cs"/>
                        </a:rPr>
                        <a:t>Your text here</a:t>
                      </a:r>
                      <a:endPar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rPr>
                        <a:t>Your text here</a:t>
                      </a:r>
                    </a:p>
                  </a:txBody>
                  <a:tcPr anchor="ctr">
                    <a:lnL w="12700" cap="flat" cmpd="sng" algn="ctr">
                      <a:solidFill>
                        <a:schemeClr val="accent4"/>
                      </a:solidFill>
                      <a:prstDash val="solid"/>
                      <a:round/>
                      <a:headEnd type="none" w="med" len="med"/>
                      <a:tailEnd type="none" w="med" len="med"/>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6657688"/>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rPr>
                        <a:t>Your text here</a:t>
                      </a:r>
                    </a:p>
                  </a:txBody>
                  <a:tcPr anchor="ctr">
                    <a:lnL w="12700" cmpd="sng">
                      <a:noFill/>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prstClr val="white"/>
                          </a:solidFill>
                          <a:effectLst/>
                          <a:uLnTx/>
                          <a:uFillTx/>
                          <a:latin typeface="MrEavesModOTLight" panose="020B0303060502020202" pitchFamily="34" charset="0"/>
                          <a:ea typeface="Microsoft YaHei"/>
                          <a:cs typeface="+mn-cs"/>
                        </a:rPr>
                        <a:t>Your text here</a:t>
                      </a:r>
                      <a:endPar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prstClr val="white"/>
                          </a:solidFill>
                          <a:effectLst/>
                          <a:uLnTx/>
                          <a:uFillTx/>
                          <a:latin typeface="MrEavesModOTLight" panose="020B0303060502020202" pitchFamily="34" charset="0"/>
                          <a:ea typeface="Microsoft YaHei"/>
                          <a:cs typeface="+mn-cs"/>
                        </a:rPr>
                        <a:t>Your text here</a:t>
                      </a:r>
                      <a:endPar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rPr>
                        <a:t>Your text here</a:t>
                      </a:r>
                    </a:p>
                  </a:txBody>
                  <a:tcPr anchor="ctr">
                    <a:lnL w="12700" cap="flat" cmpd="sng" algn="ctr">
                      <a:solidFill>
                        <a:schemeClr val="accent4"/>
                      </a:solidFill>
                      <a:prstDash val="solid"/>
                      <a:round/>
                      <a:headEnd type="none" w="med" len="med"/>
                      <a:tailEnd type="none" w="med" len="med"/>
                    </a:lnL>
                    <a:lnR w="12700" cmpd="sng">
                      <a:noFill/>
                    </a:lnR>
                    <a:lnT w="1270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86373338"/>
                  </a:ext>
                </a:extLst>
              </a:tr>
            </a:tbl>
          </a:graphicData>
        </a:graphic>
      </p:graphicFrame>
      <p:sp>
        <p:nvSpPr>
          <p:cNvPr id="10" name="Text Placeholder 49">
            <a:extLst>
              <a:ext uri="{FF2B5EF4-FFF2-40B4-BE49-F238E27FC236}">
                <a16:creationId xmlns:a16="http://schemas.microsoft.com/office/drawing/2014/main" id="{81DBA1AD-EC54-4DE1-9AD9-C634CE5843D8}"/>
              </a:ext>
            </a:extLst>
          </p:cNvPr>
          <p:cNvSpPr txBox="1">
            <a:spLocks/>
          </p:cNvSpPr>
          <p:nvPr/>
        </p:nvSpPr>
        <p:spPr>
          <a:xfrm>
            <a:off x="468808" y="3442146"/>
            <a:ext cx="4828906" cy="1371979"/>
          </a:xfrm>
          <a:prstGeom prst="rect">
            <a:avLst/>
          </a:prstGeom>
        </p:spPr>
        <p:txBody>
          <a:bodyPr wrap="square" lIns="0" tIns="0" rIns="0" bIns="0">
            <a:spAutoFit/>
          </a:bodyPr>
          <a:lstStyle>
            <a:lvl1pPr marL="0" indent="0" algn="l" defTabSz="685800" rtl="0" eaLnBrk="1" latinLnBrk="0" hangingPunct="1">
              <a:lnSpc>
                <a:spcPct val="90000"/>
              </a:lnSpc>
              <a:spcBef>
                <a:spcPts val="750"/>
              </a:spcBef>
              <a:buFont typeface="Arial" panose="020B0604020202020204" pitchFamily="34" charset="0"/>
              <a:buNone/>
              <a:defRPr sz="1200" kern="1200" baseline="0">
                <a:solidFill>
                  <a:schemeClr val="bg1"/>
                </a:solidFill>
                <a:latin typeface="MrEavesModOTBook" panose="020B0503060502020202"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chemeClr val="tx1"/>
                </a:solidFill>
                <a:latin typeface="MrEavesModOTBook" panose="020B0503060502020202"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chemeClr val="tx1"/>
                </a:solidFill>
                <a:latin typeface="MrEavesModOTBook" panose="020B0503060502020202"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MrEavesModOTBook" panose="020B0503060502020202"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MrEavesModOTBook" panose="020B0503060502020202"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ea.</a:t>
            </a:r>
          </a:p>
          <a:p>
            <a:r>
              <a:rPr lang="en-US" dirty="0"/>
              <a:t>Sub-heading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ea.</a:t>
            </a:r>
          </a:p>
          <a:p>
            <a:endParaRPr lang="en-US" dirty="0"/>
          </a:p>
        </p:txBody>
      </p:sp>
      <p:sp>
        <p:nvSpPr>
          <p:cNvPr id="11" name="Rectangle 10">
            <a:extLst>
              <a:ext uri="{FF2B5EF4-FFF2-40B4-BE49-F238E27FC236}">
                <a16:creationId xmlns:a16="http://schemas.microsoft.com/office/drawing/2014/main" id="{2858CE5A-20F4-4C10-B46D-8EC39095EA88}"/>
              </a:ext>
            </a:extLst>
          </p:cNvPr>
          <p:cNvSpPr/>
          <p:nvPr/>
        </p:nvSpPr>
        <p:spPr>
          <a:xfrm>
            <a:off x="0" y="3487611"/>
            <a:ext cx="323850" cy="227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63003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F2F6019-CB75-4BA8-9A4A-E2595C5BDA7F}"/>
              </a:ext>
            </a:extLst>
          </p:cNvPr>
          <p:cNvSpPr txBox="1">
            <a:spLocks/>
          </p:cNvSpPr>
          <p:nvPr/>
        </p:nvSpPr>
        <p:spPr>
          <a:xfrm>
            <a:off x="491077" y="635837"/>
            <a:ext cx="3153644" cy="363369"/>
          </a:xfrm>
          <a:prstGeom prst="rect">
            <a:avLst/>
          </a:prstGeom>
        </p:spPr>
        <p:txBody>
          <a:bodyPr wrap="square" lIns="0" tIns="0" rIns="0" bIns="0" anchor="t" anchorCtr="0">
            <a:spAutoFit/>
          </a:bodyPr>
          <a:lstStyle>
            <a:lvl1pPr algn="l" defTabSz="685800" rtl="0" eaLnBrk="1" latinLnBrk="0" hangingPunct="1">
              <a:lnSpc>
                <a:spcPct val="80000"/>
              </a:lnSpc>
              <a:spcBef>
                <a:spcPct val="0"/>
              </a:spcBef>
              <a:buNone/>
              <a:defRPr sz="2800" b="0" i="0" kern="1200" baseline="0">
                <a:solidFill>
                  <a:schemeClr val="tx2"/>
                </a:solidFill>
                <a:latin typeface="+mj-lt"/>
                <a:ea typeface="+mj-ea"/>
                <a:cs typeface="+mj-cs"/>
              </a:defRPr>
            </a:lvl1pPr>
          </a:lstStyle>
          <a:p>
            <a:r>
              <a:rPr lang="en-US" dirty="0">
                <a:solidFill>
                  <a:schemeClr val="bg1"/>
                </a:solidFill>
              </a:rPr>
              <a:t>THIS IS A HEADING</a:t>
            </a:r>
          </a:p>
        </p:txBody>
      </p:sp>
      <p:sp>
        <p:nvSpPr>
          <p:cNvPr id="6" name="Text Placeholder 49">
            <a:extLst>
              <a:ext uri="{FF2B5EF4-FFF2-40B4-BE49-F238E27FC236}">
                <a16:creationId xmlns:a16="http://schemas.microsoft.com/office/drawing/2014/main" id="{1288EC95-C22E-46E8-8303-92FD0F3B77D4}"/>
              </a:ext>
            </a:extLst>
          </p:cNvPr>
          <p:cNvSpPr txBox="1">
            <a:spLocks/>
          </p:cNvSpPr>
          <p:nvPr/>
        </p:nvSpPr>
        <p:spPr>
          <a:xfrm>
            <a:off x="468808" y="1029409"/>
            <a:ext cx="4828906" cy="585610"/>
          </a:xfrm>
          <a:prstGeom prst="rect">
            <a:avLst/>
          </a:prstGeom>
        </p:spPr>
        <p:txBody>
          <a:bodyPr wrap="square" lIns="0" tIns="0" rIns="0" bIns="0">
            <a:spAutoFit/>
          </a:bodyPr>
          <a:lstStyle>
            <a:lvl1pPr marL="0" indent="0" algn="l" defTabSz="685800" rtl="0" eaLnBrk="1" latinLnBrk="0" hangingPunct="1">
              <a:lnSpc>
                <a:spcPct val="90000"/>
              </a:lnSpc>
              <a:spcBef>
                <a:spcPts val="750"/>
              </a:spcBef>
              <a:buFont typeface="Arial" panose="020B0604020202020204" pitchFamily="34" charset="0"/>
              <a:buNone/>
              <a:defRPr sz="1400" kern="1200" baseline="0">
                <a:solidFill>
                  <a:schemeClr val="bg1">
                    <a:lumMod val="50000"/>
                  </a:schemeClr>
                </a:solidFill>
                <a:latin typeface="MrEavesModOTBook" panose="020B0503060502020202"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chemeClr val="tx1"/>
                </a:solidFill>
                <a:latin typeface="MrEavesModOTBook" panose="020B0503060502020202"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chemeClr val="tx1"/>
                </a:solidFill>
                <a:latin typeface="MrEavesModOTBook" panose="020B0503060502020202"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MrEavesModOTBook" panose="020B0503060502020202"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MrEavesModOTBook" panose="020B0503060502020202"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solidFill>
                  <a:schemeClr val="bg1"/>
                </a:solidFill>
              </a:rPr>
              <a:t>Sub-heading Lorem ipsum dolor sit </a:t>
            </a:r>
            <a:r>
              <a:rPr lang="en-US" dirty="0" err="1">
                <a:solidFill>
                  <a:schemeClr val="bg1"/>
                </a:solidFill>
              </a:rPr>
              <a:t>amet</a:t>
            </a:r>
            <a:r>
              <a:rPr lang="en-US" dirty="0">
                <a:solidFill>
                  <a:schemeClr val="bg1"/>
                </a:solidFill>
              </a:rPr>
              <a:t>, </a:t>
            </a:r>
            <a:r>
              <a:rPr lang="en-US" dirty="0" err="1">
                <a:solidFill>
                  <a:schemeClr val="bg1"/>
                </a:solidFill>
              </a:rPr>
              <a:t>consectetur</a:t>
            </a:r>
            <a:r>
              <a:rPr lang="en-US" dirty="0">
                <a:solidFill>
                  <a:schemeClr val="bg1"/>
                </a:solidFill>
              </a:rPr>
              <a:t> </a:t>
            </a:r>
            <a:r>
              <a:rPr lang="en-US" dirty="0" err="1">
                <a:solidFill>
                  <a:schemeClr val="bg1"/>
                </a:solidFill>
              </a:rPr>
              <a:t>adipiscing</a:t>
            </a:r>
            <a:r>
              <a:rPr lang="en-US" dirty="0">
                <a:solidFill>
                  <a:schemeClr val="bg1"/>
                </a:solidFill>
              </a:rPr>
              <a:t> </a:t>
            </a:r>
            <a:r>
              <a:rPr lang="en-US" dirty="0" err="1">
                <a:solidFill>
                  <a:schemeClr val="bg1"/>
                </a:solidFill>
              </a:rPr>
              <a:t>elit</a:t>
            </a:r>
            <a:r>
              <a:rPr lang="en-US" dirty="0">
                <a:solidFill>
                  <a:schemeClr val="bg1"/>
                </a:solidFill>
              </a:rPr>
              <a:t>, sed do </a:t>
            </a:r>
            <a:r>
              <a:rPr lang="en-US" dirty="0" err="1">
                <a:solidFill>
                  <a:schemeClr val="bg1"/>
                </a:solidFill>
              </a:rPr>
              <a:t>eiusmod</a:t>
            </a:r>
            <a:r>
              <a:rPr lang="en-US" dirty="0">
                <a:solidFill>
                  <a:schemeClr val="bg1"/>
                </a:solidFill>
              </a:rPr>
              <a:t> </a:t>
            </a:r>
            <a:r>
              <a:rPr lang="en-US" dirty="0" err="1">
                <a:solidFill>
                  <a:schemeClr val="bg1"/>
                </a:solidFill>
              </a:rPr>
              <a:t>tempor</a:t>
            </a:r>
            <a:r>
              <a:rPr lang="en-US" dirty="0">
                <a:solidFill>
                  <a:schemeClr val="bg1"/>
                </a:solidFill>
              </a:rPr>
              <a:t> </a:t>
            </a:r>
            <a:r>
              <a:rPr lang="en-US" dirty="0" err="1">
                <a:solidFill>
                  <a:schemeClr val="bg1"/>
                </a:solidFill>
              </a:rPr>
              <a:t>incididunt</a:t>
            </a:r>
            <a:r>
              <a:rPr lang="en-US" dirty="0">
                <a:solidFill>
                  <a:schemeClr val="bg1"/>
                </a:solidFill>
              </a:rPr>
              <a:t> </a:t>
            </a:r>
            <a:r>
              <a:rPr lang="en-US" dirty="0" err="1">
                <a:solidFill>
                  <a:schemeClr val="bg1"/>
                </a:solidFill>
              </a:rPr>
              <a:t>ut</a:t>
            </a:r>
            <a:r>
              <a:rPr lang="en-US" dirty="0">
                <a:solidFill>
                  <a:schemeClr val="bg1"/>
                </a:solidFill>
              </a:rPr>
              <a:t> labore et dolore magna </a:t>
            </a:r>
            <a:r>
              <a:rPr lang="en-US" dirty="0" err="1">
                <a:solidFill>
                  <a:schemeClr val="bg1"/>
                </a:solidFill>
              </a:rPr>
              <a:t>aliqua</a:t>
            </a:r>
            <a:r>
              <a:rPr lang="en-US" dirty="0">
                <a:solidFill>
                  <a:schemeClr val="bg1"/>
                </a:solidFill>
              </a:rPr>
              <a:t>. Ut </a:t>
            </a:r>
            <a:r>
              <a:rPr lang="en-US" dirty="0" err="1">
                <a:solidFill>
                  <a:schemeClr val="bg1"/>
                </a:solidFill>
              </a:rPr>
              <a:t>enim</a:t>
            </a:r>
            <a:r>
              <a:rPr lang="en-US" dirty="0">
                <a:solidFill>
                  <a:schemeClr val="bg1"/>
                </a:solidFill>
              </a:rPr>
              <a:t> ad minim </a:t>
            </a:r>
            <a:r>
              <a:rPr lang="en-US" dirty="0" err="1">
                <a:solidFill>
                  <a:schemeClr val="bg1"/>
                </a:solidFill>
              </a:rPr>
              <a:t>veniam</a:t>
            </a:r>
            <a:r>
              <a:rPr lang="en-US" dirty="0">
                <a:solidFill>
                  <a:schemeClr val="bg1"/>
                </a:solidFill>
              </a:rPr>
              <a:t>, </a:t>
            </a:r>
            <a:r>
              <a:rPr lang="en-US" dirty="0" err="1">
                <a:solidFill>
                  <a:schemeClr val="bg1"/>
                </a:solidFill>
              </a:rPr>
              <a:t>quis</a:t>
            </a:r>
            <a:r>
              <a:rPr lang="en-US" dirty="0">
                <a:solidFill>
                  <a:schemeClr val="bg1"/>
                </a:solidFill>
              </a:rPr>
              <a:t> </a:t>
            </a:r>
            <a:r>
              <a:rPr lang="en-US" dirty="0" err="1">
                <a:solidFill>
                  <a:schemeClr val="bg1"/>
                </a:solidFill>
              </a:rPr>
              <a:t>nostrud</a:t>
            </a:r>
            <a:r>
              <a:rPr lang="en-US" dirty="0">
                <a:solidFill>
                  <a:schemeClr val="bg1"/>
                </a:solidFill>
              </a:rPr>
              <a:t> exercitation </a:t>
            </a:r>
            <a:r>
              <a:rPr lang="en-US" dirty="0" err="1">
                <a:solidFill>
                  <a:schemeClr val="bg1"/>
                </a:solidFill>
              </a:rPr>
              <a:t>ullamco</a:t>
            </a:r>
            <a:r>
              <a:rPr lang="en-US" dirty="0">
                <a:solidFill>
                  <a:schemeClr val="bg1"/>
                </a:solidFill>
              </a:rPr>
              <a:t> </a:t>
            </a:r>
            <a:r>
              <a:rPr lang="en-US" dirty="0" err="1">
                <a:solidFill>
                  <a:schemeClr val="bg1"/>
                </a:solidFill>
              </a:rPr>
              <a:t>laboris</a:t>
            </a:r>
            <a:r>
              <a:rPr lang="en-US" dirty="0">
                <a:solidFill>
                  <a:schemeClr val="bg1"/>
                </a:solidFill>
              </a:rPr>
              <a:t> nisi </a:t>
            </a:r>
            <a:r>
              <a:rPr lang="en-US" dirty="0" err="1">
                <a:solidFill>
                  <a:schemeClr val="bg1"/>
                </a:solidFill>
              </a:rPr>
              <a:t>ut</a:t>
            </a:r>
            <a:r>
              <a:rPr lang="en-US" dirty="0">
                <a:solidFill>
                  <a:schemeClr val="bg1"/>
                </a:solidFill>
              </a:rPr>
              <a:t> </a:t>
            </a:r>
            <a:r>
              <a:rPr lang="en-US" dirty="0" err="1">
                <a:solidFill>
                  <a:schemeClr val="bg1"/>
                </a:solidFill>
              </a:rPr>
              <a:t>aliquip</a:t>
            </a:r>
            <a:r>
              <a:rPr lang="en-US" dirty="0">
                <a:solidFill>
                  <a:schemeClr val="bg1"/>
                </a:solidFill>
              </a:rPr>
              <a:t> ex ea.</a:t>
            </a:r>
          </a:p>
        </p:txBody>
      </p:sp>
      <p:sp>
        <p:nvSpPr>
          <p:cNvPr id="7" name="Text Placeholder 49">
            <a:extLst>
              <a:ext uri="{FF2B5EF4-FFF2-40B4-BE49-F238E27FC236}">
                <a16:creationId xmlns:a16="http://schemas.microsoft.com/office/drawing/2014/main" id="{89129721-F8F8-4B71-94FB-F7F6AC0C1444}"/>
              </a:ext>
            </a:extLst>
          </p:cNvPr>
          <p:cNvSpPr txBox="1">
            <a:spLocks/>
          </p:cNvSpPr>
          <p:nvPr/>
        </p:nvSpPr>
        <p:spPr>
          <a:xfrm>
            <a:off x="468808" y="3442146"/>
            <a:ext cx="4828906" cy="1371979"/>
          </a:xfrm>
          <a:prstGeom prst="rect">
            <a:avLst/>
          </a:prstGeom>
        </p:spPr>
        <p:txBody>
          <a:bodyPr wrap="square" lIns="0" tIns="0" rIns="0" bIns="0">
            <a:spAutoFit/>
          </a:bodyPr>
          <a:lstStyle>
            <a:lvl1pPr marL="0" indent="0" algn="l" defTabSz="685800" rtl="0" eaLnBrk="1" latinLnBrk="0" hangingPunct="1">
              <a:lnSpc>
                <a:spcPct val="90000"/>
              </a:lnSpc>
              <a:spcBef>
                <a:spcPts val="750"/>
              </a:spcBef>
              <a:buFont typeface="Arial" panose="020B0604020202020204" pitchFamily="34" charset="0"/>
              <a:buNone/>
              <a:defRPr sz="1200" kern="1200" baseline="0">
                <a:solidFill>
                  <a:schemeClr val="bg1"/>
                </a:solidFill>
                <a:latin typeface="MrEavesModOTBook" panose="020B0503060502020202"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chemeClr val="tx1"/>
                </a:solidFill>
                <a:latin typeface="MrEavesModOTBook" panose="020B0503060502020202"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chemeClr val="tx1"/>
                </a:solidFill>
                <a:latin typeface="MrEavesModOTBook" panose="020B0503060502020202"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MrEavesModOTBook" panose="020B0503060502020202"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MrEavesModOTBook" panose="020B0503060502020202"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solidFill>
                  <a:schemeClr val="tx1"/>
                </a:solidFill>
              </a:rPr>
              <a:t>Lorem ipsum dolor sit </a:t>
            </a:r>
            <a:r>
              <a:rPr lang="en-US" dirty="0" err="1">
                <a:solidFill>
                  <a:schemeClr val="tx1"/>
                </a:solidFill>
              </a:rPr>
              <a:t>amet</a:t>
            </a:r>
            <a:r>
              <a:rPr lang="en-US" dirty="0">
                <a:solidFill>
                  <a:schemeClr val="tx1"/>
                </a:solidFill>
              </a:rPr>
              <a:t>, </a:t>
            </a:r>
            <a:r>
              <a:rPr lang="en-US" dirty="0" err="1">
                <a:solidFill>
                  <a:schemeClr val="tx1"/>
                </a:solidFill>
              </a:rPr>
              <a:t>consectetur</a:t>
            </a:r>
            <a:r>
              <a:rPr lang="en-US" dirty="0">
                <a:solidFill>
                  <a:schemeClr val="tx1"/>
                </a:solidFill>
              </a:rPr>
              <a:t> </a:t>
            </a:r>
            <a:r>
              <a:rPr lang="en-US" dirty="0" err="1">
                <a:solidFill>
                  <a:schemeClr val="tx1"/>
                </a:solidFill>
              </a:rPr>
              <a:t>adipiscing</a:t>
            </a:r>
            <a:r>
              <a:rPr lang="en-US" dirty="0">
                <a:solidFill>
                  <a:schemeClr val="tx1"/>
                </a:solidFill>
              </a:rPr>
              <a:t> </a:t>
            </a:r>
            <a:r>
              <a:rPr lang="en-US" dirty="0" err="1">
                <a:solidFill>
                  <a:schemeClr val="tx1"/>
                </a:solidFill>
              </a:rPr>
              <a:t>elit</a:t>
            </a:r>
            <a:r>
              <a:rPr lang="en-US" dirty="0">
                <a:solidFill>
                  <a:schemeClr val="tx1"/>
                </a:solidFill>
              </a:rPr>
              <a:t>, sed do </a:t>
            </a:r>
            <a:r>
              <a:rPr lang="en-US" dirty="0" err="1">
                <a:solidFill>
                  <a:schemeClr val="tx1"/>
                </a:solidFill>
              </a:rPr>
              <a:t>eiusmod</a:t>
            </a:r>
            <a:r>
              <a:rPr lang="en-US" dirty="0">
                <a:solidFill>
                  <a:schemeClr val="tx1"/>
                </a:solidFill>
              </a:rPr>
              <a:t> </a:t>
            </a:r>
            <a:r>
              <a:rPr lang="en-US" dirty="0" err="1">
                <a:solidFill>
                  <a:schemeClr val="tx1"/>
                </a:solidFill>
              </a:rPr>
              <a:t>tempor</a:t>
            </a:r>
            <a:r>
              <a:rPr lang="en-US" dirty="0">
                <a:solidFill>
                  <a:schemeClr val="tx1"/>
                </a:solidFill>
              </a:rPr>
              <a:t> </a:t>
            </a:r>
            <a:r>
              <a:rPr lang="en-US" dirty="0" err="1">
                <a:solidFill>
                  <a:schemeClr val="tx1"/>
                </a:solidFill>
              </a:rPr>
              <a:t>incididunt</a:t>
            </a:r>
            <a:r>
              <a:rPr lang="en-US" dirty="0">
                <a:solidFill>
                  <a:schemeClr val="tx1"/>
                </a:solidFill>
              </a:rPr>
              <a:t> </a:t>
            </a:r>
            <a:r>
              <a:rPr lang="en-US" dirty="0" err="1">
                <a:solidFill>
                  <a:schemeClr val="tx1"/>
                </a:solidFill>
              </a:rPr>
              <a:t>ut</a:t>
            </a:r>
            <a:r>
              <a:rPr lang="en-US" dirty="0">
                <a:solidFill>
                  <a:schemeClr val="tx1"/>
                </a:solidFill>
              </a:rPr>
              <a:t> labore et dolore magna </a:t>
            </a:r>
            <a:r>
              <a:rPr lang="en-US" dirty="0" err="1">
                <a:solidFill>
                  <a:schemeClr val="tx1"/>
                </a:solidFill>
              </a:rPr>
              <a:t>aliqua</a:t>
            </a:r>
            <a:r>
              <a:rPr lang="en-US" dirty="0">
                <a:solidFill>
                  <a:schemeClr val="tx1"/>
                </a:solidFill>
              </a:rPr>
              <a:t>. Ut </a:t>
            </a:r>
            <a:r>
              <a:rPr lang="en-US" dirty="0" err="1">
                <a:solidFill>
                  <a:schemeClr val="tx1"/>
                </a:solidFill>
              </a:rPr>
              <a:t>enim</a:t>
            </a:r>
            <a:r>
              <a:rPr lang="en-US" dirty="0">
                <a:solidFill>
                  <a:schemeClr val="tx1"/>
                </a:solidFill>
              </a:rPr>
              <a:t> ad minim </a:t>
            </a:r>
            <a:r>
              <a:rPr lang="en-US" dirty="0" err="1">
                <a:solidFill>
                  <a:schemeClr val="tx1"/>
                </a:solidFill>
              </a:rPr>
              <a:t>veniam</a:t>
            </a:r>
            <a:r>
              <a:rPr lang="en-US" dirty="0">
                <a:solidFill>
                  <a:schemeClr val="tx1"/>
                </a:solidFill>
              </a:rPr>
              <a:t>, </a:t>
            </a:r>
            <a:r>
              <a:rPr lang="en-US" dirty="0" err="1">
                <a:solidFill>
                  <a:schemeClr val="tx1"/>
                </a:solidFill>
              </a:rPr>
              <a:t>quis</a:t>
            </a:r>
            <a:r>
              <a:rPr lang="en-US" dirty="0">
                <a:solidFill>
                  <a:schemeClr val="tx1"/>
                </a:solidFill>
              </a:rPr>
              <a:t> </a:t>
            </a:r>
            <a:r>
              <a:rPr lang="en-US" dirty="0" err="1">
                <a:solidFill>
                  <a:schemeClr val="tx1"/>
                </a:solidFill>
              </a:rPr>
              <a:t>nostrud</a:t>
            </a:r>
            <a:r>
              <a:rPr lang="en-US" dirty="0">
                <a:solidFill>
                  <a:schemeClr val="tx1"/>
                </a:solidFill>
              </a:rPr>
              <a:t> exercitation </a:t>
            </a:r>
            <a:r>
              <a:rPr lang="en-US" dirty="0" err="1">
                <a:solidFill>
                  <a:schemeClr val="tx1"/>
                </a:solidFill>
              </a:rPr>
              <a:t>ullamco</a:t>
            </a:r>
            <a:r>
              <a:rPr lang="en-US" dirty="0">
                <a:solidFill>
                  <a:schemeClr val="tx1"/>
                </a:solidFill>
              </a:rPr>
              <a:t> </a:t>
            </a:r>
            <a:r>
              <a:rPr lang="en-US" dirty="0" err="1">
                <a:solidFill>
                  <a:schemeClr val="tx1"/>
                </a:solidFill>
              </a:rPr>
              <a:t>laboris</a:t>
            </a:r>
            <a:r>
              <a:rPr lang="en-US" dirty="0">
                <a:solidFill>
                  <a:schemeClr val="tx1"/>
                </a:solidFill>
              </a:rPr>
              <a:t> nisi </a:t>
            </a:r>
            <a:r>
              <a:rPr lang="en-US" dirty="0" err="1">
                <a:solidFill>
                  <a:schemeClr val="tx1"/>
                </a:solidFill>
              </a:rPr>
              <a:t>ut</a:t>
            </a:r>
            <a:r>
              <a:rPr lang="en-US" dirty="0">
                <a:solidFill>
                  <a:schemeClr val="tx1"/>
                </a:solidFill>
              </a:rPr>
              <a:t> </a:t>
            </a:r>
            <a:r>
              <a:rPr lang="en-US" dirty="0" err="1">
                <a:solidFill>
                  <a:schemeClr val="tx1"/>
                </a:solidFill>
              </a:rPr>
              <a:t>aliquip</a:t>
            </a:r>
            <a:r>
              <a:rPr lang="en-US" dirty="0">
                <a:solidFill>
                  <a:schemeClr val="tx1"/>
                </a:solidFill>
              </a:rPr>
              <a:t> ex ea.</a:t>
            </a:r>
          </a:p>
          <a:p>
            <a:r>
              <a:rPr lang="en-US" dirty="0">
                <a:solidFill>
                  <a:schemeClr val="tx1"/>
                </a:solidFill>
              </a:rPr>
              <a:t>Sub-heading Lorem ipsum dolor sit </a:t>
            </a:r>
            <a:r>
              <a:rPr lang="en-US" dirty="0" err="1">
                <a:solidFill>
                  <a:schemeClr val="tx1"/>
                </a:solidFill>
              </a:rPr>
              <a:t>amet</a:t>
            </a:r>
            <a:r>
              <a:rPr lang="en-US" dirty="0">
                <a:solidFill>
                  <a:schemeClr val="tx1"/>
                </a:solidFill>
              </a:rPr>
              <a:t>, </a:t>
            </a:r>
            <a:r>
              <a:rPr lang="en-US" dirty="0" err="1">
                <a:solidFill>
                  <a:schemeClr val="tx1"/>
                </a:solidFill>
              </a:rPr>
              <a:t>consectetur</a:t>
            </a:r>
            <a:r>
              <a:rPr lang="en-US" dirty="0">
                <a:solidFill>
                  <a:schemeClr val="tx1"/>
                </a:solidFill>
              </a:rPr>
              <a:t> </a:t>
            </a:r>
            <a:r>
              <a:rPr lang="en-US" dirty="0" err="1">
                <a:solidFill>
                  <a:schemeClr val="tx1"/>
                </a:solidFill>
              </a:rPr>
              <a:t>adipiscing</a:t>
            </a:r>
            <a:r>
              <a:rPr lang="en-US" dirty="0">
                <a:solidFill>
                  <a:schemeClr val="tx1"/>
                </a:solidFill>
              </a:rPr>
              <a:t> </a:t>
            </a:r>
            <a:r>
              <a:rPr lang="en-US" dirty="0" err="1">
                <a:solidFill>
                  <a:schemeClr val="tx1"/>
                </a:solidFill>
              </a:rPr>
              <a:t>elit</a:t>
            </a:r>
            <a:r>
              <a:rPr lang="en-US" dirty="0">
                <a:solidFill>
                  <a:schemeClr val="tx1"/>
                </a:solidFill>
              </a:rPr>
              <a:t>, sed do </a:t>
            </a:r>
            <a:r>
              <a:rPr lang="en-US" dirty="0" err="1">
                <a:solidFill>
                  <a:schemeClr val="tx1"/>
                </a:solidFill>
              </a:rPr>
              <a:t>eiusmod</a:t>
            </a:r>
            <a:r>
              <a:rPr lang="en-US" dirty="0">
                <a:solidFill>
                  <a:schemeClr val="tx1"/>
                </a:solidFill>
              </a:rPr>
              <a:t> </a:t>
            </a:r>
            <a:r>
              <a:rPr lang="en-US" dirty="0" err="1">
                <a:solidFill>
                  <a:schemeClr val="tx1"/>
                </a:solidFill>
              </a:rPr>
              <a:t>tempor</a:t>
            </a:r>
            <a:r>
              <a:rPr lang="en-US" dirty="0">
                <a:solidFill>
                  <a:schemeClr val="tx1"/>
                </a:solidFill>
              </a:rPr>
              <a:t> </a:t>
            </a:r>
            <a:r>
              <a:rPr lang="en-US" dirty="0" err="1">
                <a:solidFill>
                  <a:schemeClr val="tx1"/>
                </a:solidFill>
              </a:rPr>
              <a:t>incididunt</a:t>
            </a:r>
            <a:r>
              <a:rPr lang="en-US" dirty="0">
                <a:solidFill>
                  <a:schemeClr val="tx1"/>
                </a:solidFill>
              </a:rPr>
              <a:t> </a:t>
            </a:r>
            <a:r>
              <a:rPr lang="en-US" dirty="0" err="1">
                <a:solidFill>
                  <a:schemeClr val="tx1"/>
                </a:solidFill>
              </a:rPr>
              <a:t>ut</a:t>
            </a:r>
            <a:r>
              <a:rPr lang="en-US" dirty="0">
                <a:solidFill>
                  <a:schemeClr val="tx1"/>
                </a:solidFill>
              </a:rPr>
              <a:t> labore et dolore magna </a:t>
            </a:r>
            <a:r>
              <a:rPr lang="en-US" dirty="0" err="1">
                <a:solidFill>
                  <a:schemeClr val="tx1"/>
                </a:solidFill>
              </a:rPr>
              <a:t>aliqua</a:t>
            </a:r>
            <a:r>
              <a:rPr lang="en-US" dirty="0">
                <a:solidFill>
                  <a:schemeClr val="tx1"/>
                </a:solidFill>
              </a:rPr>
              <a:t>. Ut </a:t>
            </a:r>
            <a:r>
              <a:rPr lang="en-US" dirty="0" err="1">
                <a:solidFill>
                  <a:schemeClr val="tx1"/>
                </a:solidFill>
              </a:rPr>
              <a:t>enim</a:t>
            </a:r>
            <a:r>
              <a:rPr lang="en-US" dirty="0">
                <a:solidFill>
                  <a:schemeClr val="tx1"/>
                </a:solidFill>
              </a:rPr>
              <a:t> ad minim </a:t>
            </a:r>
            <a:r>
              <a:rPr lang="en-US" dirty="0" err="1">
                <a:solidFill>
                  <a:schemeClr val="tx1"/>
                </a:solidFill>
              </a:rPr>
              <a:t>veniam</a:t>
            </a:r>
            <a:r>
              <a:rPr lang="en-US" dirty="0">
                <a:solidFill>
                  <a:schemeClr val="tx1"/>
                </a:solidFill>
              </a:rPr>
              <a:t>, </a:t>
            </a:r>
            <a:r>
              <a:rPr lang="en-US" dirty="0" err="1">
                <a:solidFill>
                  <a:schemeClr val="tx1"/>
                </a:solidFill>
              </a:rPr>
              <a:t>quis</a:t>
            </a:r>
            <a:r>
              <a:rPr lang="en-US" dirty="0">
                <a:solidFill>
                  <a:schemeClr val="tx1"/>
                </a:solidFill>
              </a:rPr>
              <a:t> </a:t>
            </a:r>
            <a:r>
              <a:rPr lang="en-US" dirty="0" err="1">
                <a:solidFill>
                  <a:schemeClr val="tx1"/>
                </a:solidFill>
              </a:rPr>
              <a:t>nostrud</a:t>
            </a:r>
            <a:r>
              <a:rPr lang="en-US" dirty="0">
                <a:solidFill>
                  <a:schemeClr val="tx1"/>
                </a:solidFill>
              </a:rPr>
              <a:t> exercitation </a:t>
            </a:r>
            <a:r>
              <a:rPr lang="en-US" dirty="0" err="1">
                <a:solidFill>
                  <a:schemeClr val="tx1"/>
                </a:solidFill>
              </a:rPr>
              <a:t>ullamco</a:t>
            </a:r>
            <a:r>
              <a:rPr lang="en-US" dirty="0">
                <a:solidFill>
                  <a:schemeClr val="tx1"/>
                </a:solidFill>
              </a:rPr>
              <a:t> </a:t>
            </a:r>
            <a:r>
              <a:rPr lang="en-US" dirty="0" err="1">
                <a:solidFill>
                  <a:schemeClr val="tx1"/>
                </a:solidFill>
              </a:rPr>
              <a:t>laboris</a:t>
            </a:r>
            <a:r>
              <a:rPr lang="en-US" dirty="0">
                <a:solidFill>
                  <a:schemeClr val="tx1"/>
                </a:solidFill>
              </a:rPr>
              <a:t> nisi </a:t>
            </a:r>
            <a:r>
              <a:rPr lang="en-US" dirty="0" err="1">
                <a:solidFill>
                  <a:schemeClr val="tx1"/>
                </a:solidFill>
              </a:rPr>
              <a:t>ut</a:t>
            </a:r>
            <a:r>
              <a:rPr lang="en-US" dirty="0">
                <a:solidFill>
                  <a:schemeClr val="tx1"/>
                </a:solidFill>
              </a:rPr>
              <a:t> </a:t>
            </a:r>
            <a:r>
              <a:rPr lang="en-US" dirty="0" err="1">
                <a:solidFill>
                  <a:schemeClr val="tx1"/>
                </a:solidFill>
              </a:rPr>
              <a:t>aliquip</a:t>
            </a:r>
            <a:r>
              <a:rPr lang="en-US" dirty="0">
                <a:solidFill>
                  <a:schemeClr val="tx1"/>
                </a:solidFill>
              </a:rPr>
              <a:t> ex ea.</a:t>
            </a:r>
          </a:p>
          <a:p>
            <a:endParaRPr lang="en-US" dirty="0"/>
          </a:p>
        </p:txBody>
      </p:sp>
      <p:sp>
        <p:nvSpPr>
          <p:cNvPr id="8" name="Rectangle 7">
            <a:extLst>
              <a:ext uri="{FF2B5EF4-FFF2-40B4-BE49-F238E27FC236}">
                <a16:creationId xmlns:a16="http://schemas.microsoft.com/office/drawing/2014/main" id="{DD9FA59D-D5D5-4811-8C08-F58DD5CD69B7}"/>
              </a:ext>
            </a:extLst>
          </p:cNvPr>
          <p:cNvSpPr/>
          <p:nvPr/>
        </p:nvSpPr>
        <p:spPr>
          <a:xfrm>
            <a:off x="0" y="3487611"/>
            <a:ext cx="323850" cy="2271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9" name="Table 5">
            <a:extLst>
              <a:ext uri="{FF2B5EF4-FFF2-40B4-BE49-F238E27FC236}">
                <a16:creationId xmlns:a16="http://schemas.microsoft.com/office/drawing/2014/main" id="{766EBA89-8863-453E-B347-EFC962C02209}"/>
              </a:ext>
            </a:extLst>
          </p:cNvPr>
          <p:cNvGraphicFramePr>
            <a:graphicFrameLocks noGrp="1"/>
          </p:cNvGraphicFramePr>
          <p:nvPr>
            <p:extLst>
              <p:ext uri="{D42A27DB-BD31-4B8C-83A1-F6EECF244321}">
                <p14:modId xmlns:p14="http://schemas.microsoft.com/office/powerpoint/2010/main" val="2877738389"/>
              </p:ext>
            </p:extLst>
          </p:nvPr>
        </p:nvGraphicFramePr>
        <p:xfrm>
          <a:off x="463476" y="4930775"/>
          <a:ext cx="5918276" cy="2225040"/>
        </p:xfrm>
        <a:graphic>
          <a:graphicData uri="http://schemas.openxmlformats.org/drawingml/2006/table">
            <a:tbl>
              <a:tblPr>
                <a:tableStyleId>{5C22544A-7EE6-4342-B048-85BDC9FD1C3A}</a:tableStyleId>
              </a:tblPr>
              <a:tblGrid>
                <a:gridCol w="1479569">
                  <a:extLst>
                    <a:ext uri="{9D8B030D-6E8A-4147-A177-3AD203B41FA5}">
                      <a16:colId xmlns:a16="http://schemas.microsoft.com/office/drawing/2014/main" val="2026758865"/>
                    </a:ext>
                  </a:extLst>
                </a:gridCol>
                <a:gridCol w="1479569">
                  <a:extLst>
                    <a:ext uri="{9D8B030D-6E8A-4147-A177-3AD203B41FA5}">
                      <a16:colId xmlns:a16="http://schemas.microsoft.com/office/drawing/2014/main" val="2359774476"/>
                    </a:ext>
                  </a:extLst>
                </a:gridCol>
                <a:gridCol w="1479569">
                  <a:extLst>
                    <a:ext uri="{9D8B030D-6E8A-4147-A177-3AD203B41FA5}">
                      <a16:colId xmlns:a16="http://schemas.microsoft.com/office/drawing/2014/main" val="4287483656"/>
                    </a:ext>
                  </a:extLst>
                </a:gridCol>
                <a:gridCol w="1479569">
                  <a:extLst>
                    <a:ext uri="{9D8B030D-6E8A-4147-A177-3AD203B41FA5}">
                      <a16:colId xmlns:a16="http://schemas.microsoft.com/office/drawing/2014/main" val="46373848"/>
                    </a:ext>
                  </a:extLst>
                </a:gridCol>
              </a:tblGrid>
              <a:tr h="370840">
                <a:tc>
                  <a:txBody>
                    <a:bodyPr/>
                    <a:lstStyle/>
                    <a:p>
                      <a:pPr algn="ctr"/>
                      <a:r>
                        <a:rPr lang="en-AU" sz="1100" b="1" baseline="0" dirty="0">
                          <a:solidFill>
                            <a:schemeClr val="tx2"/>
                          </a:solidFill>
                          <a:latin typeface="+mn-lt"/>
                        </a:rPr>
                        <a:t>INSERT YOUR TEXT</a:t>
                      </a:r>
                    </a:p>
                  </a:txBody>
                  <a:tcPr anchor="ctr">
                    <a:lnL w="12700" cmpd="sng">
                      <a:noFill/>
                    </a:lnL>
                    <a:lnR w="12700" cap="flat" cmpd="sng" algn="ctr">
                      <a:solidFill>
                        <a:schemeClr val="accent4"/>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100" b="1" kern="1200" dirty="0">
                          <a:solidFill>
                            <a:schemeClr val="tx2"/>
                          </a:solidFill>
                          <a:latin typeface="+mn-lt"/>
                          <a:ea typeface="+mn-ea"/>
                          <a:cs typeface="+mn-cs"/>
                        </a:rPr>
                        <a:t>INSERT YOUR TEXT</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100" b="1" kern="1200" dirty="0">
                          <a:solidFill>
                            <a:schemeClr val="tx2"/>
                          </a:solidFill>
                          <a:latin typeface="+mn-lt"/>
                          <a:ea typeface="+mn-ea"/>
                          <a:cs typeface="+mn-cs"/>
                        </a:rPr>
                        <a:t>INSERT YOUR TEXT</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100" b="1" kern="1200" dirty="0">
                          <a:solidFill>
                            <a:schemeClr val="tx2"/>
                          </a:solidFill>
                          <a:latin typeface="+mn-lt"/>
                          <a:ea typeface="+mn-ea"/>
                          <a:cs typeface="+mn-cs"/>
                        </a:rPr>
                        <a:t>INSERT YOUR TEXT</a:t>
                      </a:r>
                    </a:p>
                  </a:txBody>
                  <a:tcPr anchor="ctr">
                    <a:lnL w="12700" cap="flat" cmpd="sng" algn="ctr">
                      <a:solidFill>
                        <a:schemeClr val="accent4"/>
                      </a:solidFill>
                      <a:prstDash val="solid"/>
                      <a:round/>
                      <a:headEnd type="none" w="med" len="med"/>
                      <a:tailEnd type="none" w="med" len="med"/>
                    </a:lnL>
                    <a:lnR w="12700" cmpd="sng">
                      <a:noFill/>
                    </a:lnR>
                    <a:lnT w="9525"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8802587"/>
                  </a:ext>
                </a:extLst>
              </a:tr>
              <a:tr h="370840">
                <a:tc>
                  <a:txBody>
                    <a:bodyPr/>
                    <a:lstStyle/>
                    <a:p>
                      <a:pPr algn="ctr"/>
                      <a:r>
                        <a:rPr lang="en-AU" sz="1400" baseline="0" dirty="0">
                          <a:solidFill>
                            <a:schemeClr val="tx1"/>
                          </a:solidFill>
                          <a:latin typeface="MrEavesModOTLight" panose="020B0303060502020202" pitchFamily="34" charset="0"/>
                        </a:rPr>
                        <a:t>Your text here</a:t>
                      </a:r>
                    </a:p>
                  </a:txBody>
                  <a:tcPr anchor="ctr">
                    <a:lnL w="12700" cmpd="sng">
                      <a:noFill/>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400" kern="1200" baseline="0" dirty="0">
                          <a:solidFill>
                            <a:schemeClr val="tx1"/>
                          </a:solidFill>
                          <a:latin typeface="MrEavesModOTLight" panose="020B0303060502020202" pitchFamily="34" charset="0"/>
                          <a:ea typeface="+mn-ea"/>
                          <a:cs typeface="+mn-cs"/>
                        </a:rPr>
                        <a:t>Your text here</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400" kern="1200" baseline="0" dirty="0">
                          <a:solidFill>
                            <a:schemeClr val="tx1"/>
                          </a:solidFill>
                          <a:latin typeface="MrEavesModOTLight" panose="020B0303060502020202" pitchFamily="34" charset="0"/>
                          <a:ea typeface="+mn-ea"/>
                          <a:cs typeface="+mn-cs"/>
                        </a:rPr>
                        <a:t>Your text here</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400" kern="1200" baseline="0" dirty="0">
                          <a:solidFill>
                            <a:schemeClr val="tx1"/>
                          </a:solidFill>
                          <a:latin typeface="MrEavesModOTLight" panose="020B0303060502020202" pitchFamily="34" charset="0"/>
                          <a:ea typeface="+mn-ea"/>
                          <a:cs typeface="+mn-cs"/>
                        </a:rPr>
                        <a:t>Your text here</a:t>
                      </a:r>
                    </a:p>
                  </a:txBody>
                  <a:tcPr anchor="ctr">
                    <a:lnL w="12700" cap="flat" cmpd="sng" algn="ctr">
                      <a:solidFill>
                        <a:schemeClr val="accent4"/>
                      </a:solidFill>
                      <a:prstDash val="solid"/>
                      <a:round/>
                      <a:headEnd type="none" w="med" len="med"/>
                      <a:tailEnd type="none" w="med" len="med"/>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2365636"/>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rPr>
                        <a:t>Your text here</a:t>
                      </a:r>
                    </a:p>
                  </a:txBody>
                  <a:tcPr anchor="ctr">
                    <a:lnL w="12700" cmpd="sng">
                      <a:noFill/>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rPr>
                        <a:t>Your text here</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rPr>
                        <a:t>Your text here</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rPr>
                        <a:t>Your text here</a:t>
                      </a:r>
                    </a:p>
                  </a:txBody>
                  <a:tcPr anchor="ctr">
                    <a:lnL w="12700" cap="flat" cmpd="sng" algn="ctr">
                      <a:solidFill>
                        <a:schemeClr val="accent4"/>
                      </a:solidFill>
                      <a:prstDash val="solid"/>
                      <a:round/>
                      <a:headEnd type="none" w="med" len="med"/>
                      <a:tailEnd type="none" w="med" len="med"/>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3359006"/>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rPr>
                        <a:t>Your text here</a:t>
                      </a:r>
                    </a:p>
                  </a:txBody>
                  <a:tcPr anchor="ctr">
                    <a:lnL w="12700" cmpd="sng">
                      <a:noFill/>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chemeClr val="tx1"/>
                          </a:solidFill>
                          <a:effectLst/>
                          <a:uLnTx/>
                          <a:uFillTx/>
                          <a:latin typeface="MrEavesModOTLight" panose="020B0303060502020202" pitchFamily="34" charset="0"/>
                          <a:ea typeface="Microsoft YaHei"/>
                          <a:cs typeface="+mn-cs"/>
                        </a:rPr>
                        <a:t>Your text here</a:t>
                      </a:r>
                      <a:endPar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rPr>
                        <a:t>Your text here</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rPr>
                        <a:t>Your text here</a:t>
                      </a:r>
                    </a:p>
                  </a:txBody>
                  <a:tcPr anchor="ctr">
                    <a:lnL w="12700" cap="flat" cmpd="sng" algn="ctr">
                      <a:solidFill>
                        <a:schemeClr val="accent4"/>
                      </a:solidFill>
                      <a:prstDash val="solid"/>
                      <a:round/>
                      <a:headEnd type="none" w="med" len="med"/>
                      <a:tailEnd type="none" w="med" len="med"/>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1766656"/>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rPr>
                        <a:t>Your text here</a:t>
                      </a:r>
                    </a:p>
                  </a:txBody>
                  <a:tcPr anchor="ctr">
                    <a:lnL w="12700" cmpd="sng">
                      <a:noFill/>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chemeClr val="tx1"/>
                          </a:solidFill>
                          <a:effectLst/>
                          <a:uLnTx/>
                          <a:uFillTx/>
                          <a:latin typeface="MrEavesModOTLight" panose="020B0303060502020202" pitchFamily="34" charset="0"/>
                          <a:ea typeface="Microsoft YaHei"/>
                          <a:cs typeface="+mn-cs"/>
                        </a:rPr>
                        <a:t>Your text here</a:t>
                      </a:r>
                      <a:endPar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chemeClr val="tx1"/>
                          </a:solidFill>
                          <a:effectLst/>
                          <a:uLnTx/>
                          <a:uFillTx/>
                          <a:latin typeface="MrEavesModOTLight" panose="020B0303060502020202" pitchFamily="34" charset="0"/>
                          <a:ea typeface="Microsoft YaHei"/>
                          <a:cs typeface="+mn-cs"/>
                        </a:rPr>
                        <a:t>Your text here</a:t>
                      </a:r>
                      <a:endPar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rPr>
                        <a:t>Your text here</a:t>
                      </a:r>
                    </a:p>
                  </a:txBody>
                  <a:tcPr anchor="ctr">
                    <a:lnL w="12700" cap="flat" cmpd="sng" algn="ctr">
                      <a:solidFill>
                        <a:schemeClr val="accent4"/>
                      </a:solidFill>
                      <a:prstDash val="solid"/>
                      <a:round/>
                      <a:headEnd type="none" w="med" len="med"/>
                      <a:tailEnd type="none" w="med" len="med"/>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6657688"/>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rPr>
                        <a:t>Your text here</a:t>
                      </a:r>
                    </a:p>
                  </a:txBody>
                  <a:tcPr anchor="ctr">
                    <a:lnL w="12700" cmpd="sng">
                      <a:noFill/>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chemeClr val="tx1"/>
                          </a:solidFill>
                          <a:effectLst/>
                          <a:uLnTx/>
                          <a:uFillTx/>
                          <a:latin typeface="MrEavesModOTLight" panose="020B0303060502020202" pitchFamily="34" charset="0"/>
                          <a:ea typeface="Microsoft YaHei"/>
                          <a:cs typeface="+mn-cs"/>
                        </a:rPr>
                        <a:t>Your text here</a:t>
                      </a:r>
                      <a:endPar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chemeClr val="tx1"/>
                          </a:solidFill>
                          <a:effectLst/>
                          <a:uLnTx/>
                          <a:uFillTx/>
                          <a:latin typeface="MrEavesModOTLight" panose="020B0303060502020202" pitchFamily="34" charset="0"/>
                          <a:ea typeface="Microsoft YaHei"/>
                          <a:cs typeface="+mn-cs"/>
                        </a:rPr>
                        <a:t>Your text here</a:t>
                      </a:r>
                      <a:endPar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rPr>
                        <a:t>Your text here</a:t>
                      </a:r>
                    </a:p>
                  </a:txBody>
                  <a:tcPr anchor="ctr">
                    <a:lnL w="12700" cap="flat" cmpd="sng" algn="ctr">
                      <a:solidFill>
                        <a:schemeClr val="accent4"/>
                      </a:solidFill>
                      <a:prstDash val="solid"/>
                      <a:round/>
                      <a:headEnd type="none" w="med" len="med"/>
                      <a:tailEnd type="none" w="med" len="med"/>
                    </a:lnL>
                    <a:lnR w="12700" cmpd="sng">
                      <a:noFill/>
                    </a:lnR>
                    <a:lnT w="1270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86373338"/>
                  </a:ext>
                </a:extLst>
              </a:tr>
            </a:tbl>
          </a:graphicData>
        </a:graphic>
      </p:graphicFrame>
      <p:sp>
        <p:nvSpPr>
          <p:cNvPr id="10" name="TextBox 9">
            <a:extLst>
              <a:ext uri="{FF2B5EF4-FFF2-40B4-BE49-F238E27FC236}">
                <a16:creationId xmlns:a16="http://schemas.microsoft.com/office/drawing/2014/main" id="{5F8007ED-B06F-4643-879A-20503868D0B1}"/>
              </a:ext>
            </a:extLst>
          </p:cNvPr>
          <p:cNvSpPr txBox="1"/>
          <p:nvPr/>
        </p:nvSpPr>
        <p:spPr>
          <a:xfrm>
            <a:off x="463476" y="7958454"/>
            <a:ext cx="5918274" cy="668196"/>
          </a:xfrm>
          <a:prstGeom prst="rect">
            <a:avLst/>
          </a:prstGeom>
          <a:noFill/>
        </p:spPr>
        <p:txBody>
          <a:bodyPr wrap="square" lIns="0" tIns="0" rIns="0" bIns="0" rtlCol="0">
            <a:spAutoFit/>
          </a:bodyPr>
          <a:lstStyle/>
          <a:p>
            <a:pPr>
              <a:lnSpc>
                <a:spcPct val="90000"/>
              </a:lnSpc>
            </a:pPr>
            <a:r>
              <a:rPr lang="en-AU" sz="1200" b="0" i="0" dirty="0">
                <a:effectLst/>
                <a:latin typeface="MrEavesModOTBook" panose="020B0503060502020202" pitchFamily="34" charset="0"/>
              </a:rPr>
              <a:t>Lorem ipsum </a:t>
            </a:r>
            <a:r>
              <a:rPr lang="en-AU" sz="1200" b="0" i="0" dirty="0" err="1">
                <a:effectLst/>
                <a:latin typeface="MrEavesModOTBook" panose="020B0503060502020202" pitchFamily="34" charset="0"/>
              </a:rPr>
              <a:t>dolor</a:t>
            </a:r>
            <a:r>
              <a:rPr lang="en-AU" sz="1200" b="0" i="0" dirty="0">
                <a:effectLst/>
                <a:latin typeface="MrEavesModOTBook" panose="020B0503060502020202" pitchFamily="34" charset="0"/>
              </a:rPr>
              <a:t> sit </a:t>
            </a:r>
            <a:r>
              <a:rPr lang="en-AU" sz="1200" b="0" i="0" dirty="0" err="1">
                <a:effectLst/>
                <a:latin typeface="MrEavesModOTBook" panose="020B0503060502020202" pitchFamily="34" charset="0"/>
              </a:rPr>
              <a:t>amet</a:t>
            </a:r>
            <a:r>
              <a:rPr lang="en-AU" sz="1200" b="0" i="0" dirty="0">
                <a:effectLst/>
                <a:latin typeface="MrEavesModOTBook" panose="020B0503060502020202" pitchFamily="34" charset="0"/>
              </a:rPr>
              <a:t>, </a:t>
            </a:r>
            <a:r>
              <a:rPr lang="en-AU" sz="1200" b="0" i="0" dirty="0" err="1">
                <a:effectLst/>
                <a:latin typeface="MrEavesModOTBook" panose="020B0503060502020202" pitchFamily="34" charset="0"/>
              </a:rPr>
              <a:t>consectetur</a:t>
            </a:r>
            <a:r>
              <a:rPr lang="en-AU" sz="1200" b="0" i="0" dirty="0">
                <a:effectLst/>
                <a:latin typeface="MrEavesModOTBook" panose="020B0503060502020202" pitchFamily="34" charset="0"/>
              </a:rPr>
              <a:t> </a:t>
            </a:r>
            <a:r>
              <a:rPr lang="en-AU" sz="1200" b="0" i="0" dirty="0" err="1">
                <a:effectLst/>
                <a:latin typeface="MrEavesModOTBook" panose="020B0503060502020202" pitchFamily="34" charset="0"/>
              </a:rPr>
              <a:t>adipiscing</a:t>
            </a:r>
            <a:r>
              <a:rPr lang="en-AU" sz="1200" b="0" i="0" dirty="0">
                <a:effectLst/>
                <a:latin typeface="MrEavesModOTBook" panose="020B0503060502020202" pitchFamily="34" charset="0"/>
              </a:rPr>
              <a:t> </a:t>
            </a:r>
            <a:r>
              <a:rPr lang="en-AU" sz="1200" b="0" i="0" dirty="0" err="1">
                <a:effectLst/>
                <a:latin typeface="MrEavesModOTBook" panose="020B0503060502020202" pitchFamily="34" charset="0"/>
              </a:rPr>
              <a:t>elit</a:t>
            </a:r>
            <a:r>
              <a:rPr lang="en-AU" sz="1200" b="0" i="0" dirty="0">
                <a:effectLst/>
                <a:latin typeface="MrEavesModOTBook" panose="020B0503060502020202" pitchFamily="34" charset="0"/>
              </a:rPr>
              <a:t>. </a:t>
            </a:r>
            <a:r>
              <a:rPr lang="en-AU" sz="1200" b="0" i="0" dirty="0" err="1">
                <a:effectLst/>
                <a:latin typeface="MrEavesModOTBook" panose="020B0503060502020202" pitchFamily="34" charset="0"/>
              </a:rPr>
              <a:t>Curabitur</a:t>
            </a:r>
            <a:r>
              <a:rPr lang="en-AU" sz="1200" b="0" i="0" dirty="0">
                <a:effectLst/>
                <a:latin typeface="MrEavesModOTBook" panose="020B0503060502020202" pitchFamily="34" charset="0"/>
              </a:rPr>
              <a:t> tempus, eros id </a:t>
            </a:r>
            <a:r>
              <a:rPr lang="en-AU" sz="1200" b="0" i="0" dirty="0" err="1">
                <a:effectLst/>
                <a:latin typeface="MrEavesModOTBook" panose="020B0503060502020202" pitchFamily="34" charset="0"/>
              </a:rPr>
              <a:t>placerat</a:t>
            </a:r>
            <a:r>
              <a:rPr lang="en-AU" sz="1200" b="0" i="0" dirty="0">
                <a:effectLst/>
                <a:latin typeface="MrEavesModOTBook" panose="020B0503060502020202" pitchFamily="34" charset="0"/>
              </a:rPr>
              <a:t> </a:t>
            </a:r>
            <a:r>
              <a:rPr lang="en-AU" sz="1200" b="0" i="0" dirty="0" err="1">
                <a:effectLst/>
                <a:latin typeface="MrEavesModOTBook" panose="020B0503060502020202" pitchFamily="34" charset="0"/>
              </a:rPr>
              <a:t>imperdiet</a:t>
            </a:r>
            <a:r>
              <a:rPr lang="en-AU" sz="1200" b="0" i="0" dirty="0">
                <a:effectLst/>
                <a:latin typeface="MrEavesModOTBook" panose="020B0503060502020202" pitchFamily="34" charset="0"/>
              </a:rPr>
              <a:t>, dui </a:t>
            </a:r>
            <a:r>
              <a:rPr lang="en-AU" sz="1200" b="0" i="0" dirty="0" err="1">
                <a:effectLst/>
                <a:latin typeface="MrEavesModOTBook" panose="020B0503060502020202" pitchFamily="34" charset="0"/>
              </a:rPr>
              <a:t>arcu</a:t>
            </a:r>
            <a:r>
              <a:rPr lang="en-AU" sz="1200" b="0" i="0" dirty="0">
                <a:effectLst/>
                <a:latin typeface="MrEavesModOTBook" panose="020B0503060502020202" pitchFamily="34" charset="0"/>
              </a:rPr>
              <a:t> </a:t>
            </a:r>
            <a:r>
              <a:rPr lang="en-AU" sz="1200" b="0" i="0" dirty="0" err="1">
                <a:effectLst/>
                <a:latin typeface="MrEavesModOTBook" panose="020B0503060502020202" pitchFamily="34" charset="0"/>
              </a:rPr>
              <a:t>rhoncus</a:t>
            </a:r>
            <a:r>
              <a:rPr lang="en-AU" sz="1200" b="0" i="0" dirty="0">
                <a:effectLst/>
                <a:latin typeface="MrEavesModOTBook" panose="020B0503060502020202" pitchFamily="34" charset="0"/>
              </a:rPr>
              <a:t> </a:t>
            </a:r>
            <a:r>
              <a:rPr lang="en-AU" sz="1200" b="0" i="0" dirty="0" err="1">
                <a:effectLst/>
                <a:latin typeface="MrEavesModOTBook" panose="020B0503060502020202" pitchFamily="34" charset="0"/>
              </a:rPr>
              <a:t>velit</a:t>
            </a:r>
            <a:r>
              <a:rPr lang="en-AU" sz="1200" b="0" i="0" dirty="0">
                <a:effectLst/>
                <a:latin typeface="MrEavesModOTBook" panose="020B0503060502020202" pitchFamily="34" charset="0"/>
              </a:rPr>
              <a:t>, sit </a:t>
            </a:r>
            <a:r>
              <a:rPr lang="en-AU" sz="1200" b="0" i="0" dirty="0" err="1">
                <a:effectLst/>
                <a:latin typeface="MrEavesModOTBook" panose="020B0503060502020202" pitchFamily="34" charset="0"/>
              </a:rPr>
              <a:t>amet</a:t>
            </a:r>
            <a:r>
              <a:rPr lang="en-AU" sz="1200" b="0" i="0" dirty="0">
                <a:effectLst/>
                <a:latin typeface="MrEavesModOTBook" panose="020B0503060502020202" pitchFamily="34" charset="0"/>
              </a:rPr>
              <a:t> </a:t>
            </a:r>
            <a:r>
              <a:rPr lang="en-AU" sz="1200" b="0" i="0" dirty="0" err="1">
                <a:effectLst/>
                <a:latin typeface="MrEavesModOTBook" panose="020B0503060502020202" pitchFamily="34" charset="0"/>
              </a:rPr>
              <a:t>interdum</a:t>
            </a:r>
            <a:r>
              <a:rPr lang="en-AU" sz="1200" b="0" i="0" dirty="0">
                <a:effectLst/>
                <a:latin typeface="MrEavesModOTBook" panose="020B0503060502020202" pitchFamily="34" charset="0"/>
              </a:rPr>
              <a:t> </a:t>
            </a:r>
            <a:r>
              <a:rPr lang="en-AU" sz="1200" b="0" i="0" dirty="0" err="1">
                <a:effectLst/>
                <a:latin typeface="MrEavesModOTBook" panose="020B0503060502020202" pitchFamily="34" charset="0"/>
              </a:rPr>
              <a:t>justo</a:t>
            </a:r>
            <a:r>
              <a:rPr lang="en-AU" sz="1200" b="0" i="0" dirty="0">
                <a:effectLst/>
                <a:latin typeface="MrEavesModOTBook" panose="020B0503060502020202" pitchFamily="34" charset="0"/>
              </a:rPr>
              <a:t> </a:t>
            </a:r>
            <a:r>
              <a:rPr lang="en-AU" sz="1200" b="0" i="0" dirty="0" err="1">
                <a:effectLst/>
                <a:latin typeface="MrEavesModOTBook" panose="020B0503060502020202" pitchFamily="34" charset="0"/>
              </a:rPr>
              <a:t>odio</a:t>
            </a:r>
            <a:r>
              <a:rPr lang="en-AU" sz="1200" b="0" i="0" dirty="0">
                <a:effectLst/>
                <a:latin typeface="MrEavesModOTBook" panose="020B0503060502020202" pitchFamily="34" charset="0"/>
              </a:rPr>
              <a:t> sed </a:t>
            </a:r>
            <a:r>
              <a:rPr lang="en-AU" sz="1200" b="0" i="0" dirty="0" err="1">
                <a:effectLst/>
                <a:latin typeface="MrEavesModOTBook" panose="020B0503060502020202" pitchFamily="34" charset="0"/>
              </a:rPr>
              <a:t>elit</a:t>
            </a:r>
            <a:r>
              <a:rPr lang="en-AU" sz="1200" b="0" i="0" dirty="0">
                <a:effectLst/>
                <a:latin typeface="MrEavesModOTBook" panose="020B0503060502020202" pitchFamily="34" charset="0"/>
              </a:rPr>
              <a:t>. Nam vitae </a:t>
            </a:r>
            <a:r>
              <a:rPr lang="en-AU" sz="1200" b="0" i="0" dirty="0" err="1">
                <a:effectLst/>
                <a:latin typeface="MrEavesModOTBook" panose="020B0503060502020202" pitchFamily="34" charset="0"/>
              </a:rPr>
              <a:t>leo</a:t>
            </a:r>
            <a:r>
              <a:rPr lang="en-AU" sz="1200" b="0" i="0" dirty="0">
                <a:effectLst/>
                <a:latin typeface="MrEavesModOTBook" panose="020B0503060502020202" pitchFamily="34" charset="0"/>
              </a:rPr>
              <a:t> vel </a:t>
            </a:r>
            <a:r>
              <a:rPr lang="en-AU" sz="1200" b="0" i="0" dirty="0" err="1">
                <a:effectLst/>
                <a:latin typeface="MrEavesModOTBook" panose="020B0503060502020202" pitchFamily="34" charset="0"/>
              </a:rPr>
              <a:t>urna</a:t>
            </a:r>
            <a:r>
              <a:rPr lang="en-AU" sz="1200" b="0" i="0" dirty="0">
                <a:effectLst/>
                <a:latin typeface="MrEavesModOTBook" panose="020B0503060502020202" pitchFamily="34" charset="0"/>
              </a:rPr>
              <a:t> </a:t>
            </a:r>
            <a:r>
              <a:rPr lang="en-AU" sz="1200" b="0" i="0" dirty="0" err="1">
                <a:effectLst/>
                <a:latin typeface="MrEavesModOTBook" panose="020B0503060502020202" pitchFamily="34" charset="0"/>
              </a:rPr>
              <a:t>aliquam</a:t>
            </a:r>
            <a:r>
              <a:rPr lang="en-AU" sz="1200" b="0" i="0" dirty="0">
                <a:effectLst/>
                <a:latin typeface="MrEavesModOTBook" panose="020B0503060502020202" pitchFamily="34" charset="0"/>
              </a:rPr>
              <a:t> </a:t>
            </a:r>
            <a:r>
              <a:rPr lang="en-AU" sz="1200" b="0" i="0" dirty="0" err="1">
                <a:effectLst/>
                <a:latin typeface="MrEavesModOTBook" panose="020B0503060502020202" pitchFamily="34" charset="0"/>
              </a:rPr>
              <a:t>egestas</a:t>
            </a:r>
            <a:r>
              <a:rPr lang="en-AU" sz="1200" b="0" i="0" dirty="0">
                <a:effectLst/>
                <a:latin typeface="MrEavesModOTBook" panose="020B0503060502020202" pitchFamily="34" charset="0"/>
              </a:rPr>
              <a:t>. </a:t>
            </a:r>
            <a:r>
              <a:rPr lang="en-AU" sz="1200" b="0" i="0" dirty="0" err="1">
                <a:effectLst/>
                <a:latin typeface="MrEavesModOTBook" panose="020B0503060502020202" pitchFamily="34" charset="0"/>
              </a:rPr>
              <a:t>Nullam</a:t>
            </a:r>
            <a:r>
              <a:rPr lang="en-AU" sz="1200" b="0" i="0" dirty="0">
                <a:effectLst/>
                <a:latin typeface="MrEavesModOTBook" panose="020B0503060502020202" pitchFamily="34" charset="0"/>
              </a:rPr>
              <a:t> </a:t>
            </a:r>
            <a:r>
              <a:rPr lang="en-AU" sz="1200" b="0" i="0" dirty="0" err="1">
                <a:effectLst/>
                <a:latin typeface="MrEavesModOTBook" panose="020B0503060502020202" pitchFamily="34" charset="0"/>
              </a:rPr>
              <a:t>ullamcorper</a:t>
            </a:r>
            <a:r>
              <a:rPr lang="en-AU" sz="1200" b="0" i="0" dirty="0">
                <a:effectLst/>
                <a:latin typeface="MrEavesModOTBook" panose="020B0503060502020202" pitchFamily="34" charset="0"/>
              </a:rPr>
              <a:t> </a:t>
            </a:r>
            <a:r>
              <a:rPr lang="en-AU" sz="1200" b="0" i="0" dirty="0" err="1">
                <a:effectLst/>
                <a:latin typeface="MrEavesModOTBook" panose="020B0503060502020202" pitchFamily="34" charset="0"/>
              </a:rPr>
              <a:t>interdum</a:t>
            </a:r>
            <a:r>
              <a:rPr lang="en-AU" sz="1200" b="0" i="0" dirty="0">
                <a:effectLst/>
                <a:latin typeface="MrEavesModOTBook" panose="020B0503060502020202" pitchFamily="34" charset="0"/>
              </a:rPr>
              <a:t> </a:t>
            </a:r>
            <a:r>
              <a:rPr lang="en-AU" sz="1200" b="0" i="0" dirty="0" err="1">
                <a:effectLst/>
                <a:latin typeface="MrEavesModOTBook" panose="020B0503060502020202" pitchFamily="34" charset="0"/>
              </a:rPr>
              <a:t>mauris</a:t>
            </a:r>
            <a:r>
              <a:rPr lang="en-AU" sz="1200" b="0" i="0" dirty="0">
                <a:effectLst/>
                <a:latin typeface="MrEavesModOTBook" panose="020B0503060502020202" pitchFamily="34" charset="0"/>
              </a:rPr>
              <a:t> sit </a:t>
            </a:r>
            <a:r>
              <a:rPr lang="en-AU" sz="1200" b="0" i="0" dirty="0" err="1">
                <a:effectLst/>
                <a:latin typeface="MrEavesModOTBook" panose="020B0503060502020202" pitchFamily="34" charset="0"/>
              </a:rPr>
              <a:t>amet</a:t>
            </a:r>
            <a:r>
              <a:rPr lang="en-AU" sz="1200" b="0" i="0" dirty="0">
                <a:effectLst/>
                <a:latin typeface="MrEavesModOTBook" panose="020B0503060502020202" pitchFamily="34" charset="0"/>
              </a:rPr>
              <a:t> </a:t>
            </a:r>
            <a:r>
              <a:rPr lang="en-AU" sz="1200" b="0" i="0" dirty="0" err="1">
                <a:effectLst/>
                <a:latin typeface="MrEavesModOTBook" panose="020B0503060502020202" pitchFamily="34" charset="0"/>
              </a:rPr>
              <a:t>tincidunt</a:t>
            </a:r>
            <a:r>
              <a:rPr lang="en-AU" sz="1200" b="0" i="0" dirty="0">
                <a:effectLst/>
                <a:latin typeface="MrEavesModOTBook" panose="020B0503060502020202" pitchFamily="34" charset="0"/>
              </a:rPr>
              <a:t>. </a:t>
            </a:r>
            <a:r>
              <a:rPr lang="en-AU" sz="1200" b="0" i="0" dirty="0" err="1">
                <a:effectLst/>
                <a:latin typeface="MrEavesModOTBook" panose="020B0503060502020202" pitchFamily="34" charset="0"/>
              </a:rPr>
              <a:t>Quisque</a:t>
            </a:r>
            <a:r>
              <a:rPr lang="en-AU" sz="1200" b="0" i="0" dirty="0">
                <a:effectLst/>
                <a:latin typeface="MrEavesModOTBook" panose="020B0503060502020202" pitchFamily="34" charset="0"/>
              </a:rPr>
              <a:t> </a:t>
            </a:r>
            <a:r>
              <a:rPr lang="en-AU" sz="1200" b="0" i="0" dirty="0" err="1">
                <a:effectLst/>
                <a:latin typeface="MrEavesModOTBook" panose="020B0503060502020202" pitchFamily="34" charset="0"/>
              </a:rPr>
              <a:t>tempor</a:t>
            </a:r>
            <a:r>
              <a:rPr lang="en-AU" sz="1200" b="0" i="0" dirty="0">
                <a:effectLst/>
                <a:latin typeface="MrEavesModOTBook" panose="020B0503060502020202" pitchFamily="34" charset="0"/>
              </a:rPr>
              <a:t> dictum </a:t>
            </a:r>
            <a:r>
              <a:rPr lang="en-AU" sz="1200" b="0" i="0" dirty="0" err="1">
                <a:effectLst/>
                <a:latin typeface="MrEavesModOTBook" panose="020B0503060502020202" pitchFamily="34" charset="0"/>
              </a:rPr>
              <a:t>neque</a:t>
            </a:r>
            <a:r>
              <a:rPr lang="en-AU" sz="1200" b="0" i="0" dirty="0">
                <a:effectLst/>
                <a:latin typeface="MrEavesModOTBook" panose="020B0503060502020202" pitchFamily="34" charset="0"/>
              </a:rPr>
              <a:t> </a:t>
            </a:r>
            <a:r>
              <a:rPr lang="en-AU" sz="1200" b="0" i="0" dirty="0" err="1">
                <a:effectLst/>
                <a:latin typeface="MrEavesModOTBook" panose="020B0503060502020202" pitchFamily="34" charset="0"/>
              </a:rPr>
              <a:t>eu</a:t>
            </a:r>
            <a:r>
              <a:rPr lang="en-AU" sz="1200" b="0" i="0" dirty="0">
                <a:effectLst/>
                <a:latin typeface="MrEavesModOTBook" panose="020B0503060502020202" pitchFamily="34" charset="0"/>
              </a:rPr>
              <a:t> </a:t>
            </a:r>
            <a:r>
              <a:rPr lang="en-AU" sz="1200" b="0" i="0" dirty="0" err="1">
                <a:effectLst/>
                <a:latin typeface="MrEavesModOTBook" panose="020B0503060502020202" pitchFamily="34" charset="0"/>
              </a:rPr>
              <a:t>molestie</a:t>
            </a:r>
            <a:r>
              <a:rPr lang="en-AU" sz="1200" b="0" i="0" dirty="0">
                <a:effectLst/>
                <a:latin typeface="MrEavesModOTBook" panose="020B0503060502020202" pitchFamily="34" charset="0"/>
              </a:rPr>
              <a:t>. Maecenas gravida vitae </a:t>
            </a:r>
            <a:r>
              <a:rPr lang="en-AU" sz="1200" b="0" i="0" dirty="0" err="1">
                <a:effectLst/>
                <a:latin typeface="MrEavesModOTBook" panose="020B0503060502020202" pitchFamily="34" charset="0"/>
              </a:rPr>
              <a:t>urna</a:t>
            </a:r>
            <a:r>
              <a:rPr lang="en-AU" sz="1200" b="0" i="0" dirty="0">
                <a:effectLst/>
                <a:latin typeface="MrEavesModOTBook" panose="020B0503060502020202" pitchFamily="34" charset="0"/>
              </a:rPr>
              <a:t> sit </a:t>
            </a:r>
            <a:r>
              <a:rPr lang="en-AU" sz="1200" b="0" i="0" dirty="0" err="1">
                <a:effectLst/>
                <a:latin typeface="MrEavesModOTBook" panose="020B0503060502020202" pitchFamily="34" charset="0"/>
              </a:rPr>
              <a:t>amet</a:t>
            </a:r>
            <a:r>
              <a:rPr lang="en-AU" sz="1200" b="0" i="0" dirty="0">
                <a:effectLst/>
                <a:latin typeface="MrEavesModOTBook" panose="020B0503060502020202" pitchFamily="34" charset="0"/>
              </a:rPr>
              <a:t> </a:t>
            </a:r>
            <a:r>
              <a:rPr lang="en-AU" sz="1200" b="0" i="0" dirty="0" err="1">
                <a:effectLst/>
                <a:latin typeface="MrEavesModOTBook" panose="020B0503060502020202" pitchFamily="34" charset="0"/>
              </a:rPr>
              <a:t>volutpat</a:t>
            </a:r>
            <a:r>
              <a:rPr lang="en-AU" sz="1200" b="0" i="0" dirty="0">
                <a:effectLst/>
                <a:latin typeface="MrEavesModOTBook" panose="020B0503060502020202" pitchFamily="34" charset="0"/>
              </a:rPr>
              <a:t>. </a:t>
            </a:r>
            <a:r>
              <a:rPr lang="en-AU" sz="1200" b="0" i="0" dirty="0" err="1">
                <a:effectLst/>
                <a:latin typeface="MrEavesModOTBook" panose="020B0503060502020202" pitchFamily="34" charset="0"/>
              </a:rPr>
              <a:t>Vivamus</a:t>
            </a:r>
            <a:r>
              <a:rPr lang="en-AU" sz="1200" b="0" i="0" dirty="0">
                <a:effectLst/>
                <a:latin typeface="MrEavesModOTBook" panose="020B0503060502020202" pitchFamily="34" charset="0"/>
              </a:rPr>
              <a:t> ac dui et </a:t>
            </a:r>
            <a:r>
              <a:rPr lang="en-AU" sz="1200" b="0" i="0" dirty="0" err="1">
                <a:effectLst/>
                <a:latin typeface="MrEavesModOTBook" panose="020B0503060502020202" pitchFamily="34" charset="0"/>
              </a:rPr>
              <a:t>felis</a:t>
            </a:r>
            <a:r>
              <a:rPr lang="en-AU" sz="1200" b="0" i="0" dirty="0">
                <a:effectLst/>
                <a:latin typeface="MrEavesModOTBook" panose="020B0503060502020202" pitchFamily="34" charset="0"/>
              </a:rPr>
              <a:t>.</a:t>
            </a:r>
            <a:endParaRPr lang="en-AU" sz="1200" dirty="0">
              <a:latin typeface="MrEavesModOTBook" panose="020B0503060502020202" pitchFamily="34" charset="0"/>
            </a:endParaRPr>
          </a:p>
        </p:txBody>
      </p:sp>
      <p:sp>
        <p:nvSpPr>
          <p:cNvPr id="11" name="Rectangle 10">
            <a:extLst>
              <a:ext uri="{FF2B5EF4-FFF2-40B4-BE49-F238E27FC236}">
                <a16:creationId xmlns:a16="http://schemas.microsoft.com/office/drawing/2014/main" id="{48CB14B4-8520-43C2-A7D7-F7414A851598}"/>
              </a:ext>
            </a:extLst>
          </p:cNvPr>
          <p:cNvSpPr/>
          <p:nvPr/>
        </p:nvSpPr>
        <p:spPr>
          <a:xfrm>
            <a:off x="0" y="7958454"/>
            <a:ext cx="323850" cy="2271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802115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2367E38-EB58-4FEB-96D3-B05E3AC2F2E1}"/>
              </a:ext>
            </a:extLst>
          </p:cNvPr>
          <p:cNvSpPr>
            <a:spLocks noGrp="1"/>
          </p:cNvSpPr>
          <p:nvPr>
            <p:ph type="pic" sz="quarter" idx="10"/>
          </p:nvPr>
        </p:nvSpPr>
        <p:spPr/>
      </p:sp>
      <p:sp>
        <p:nvSpPr>
          <p:cNvPr id="3" name="Picture Placeholder 2">
            <a:extLst>
              <a:ext uri="{FF2B5EF4-FFF2-40B4-BE49-F238E27FC236}">
                <a16:creationId xmlns:a16="http://schemas.microsoft.com/office/drawing/2014/main" id="{B4EB8DE8-6414-40F9-B59B-145C1CB5E7F7}"/>
              </a:ext>
            </a:extLst>
          </p:cNvPr>
          <p:cNvSpPr>
            <a:spLocks noGrp="1"/>
          </p:cNvSpPr>
          <p:nvPr>
            <p:ph type="pic" sz="quarter" idx="11"/>
          </p:nvPr>
        </p:nvSpPr>
        <p:spPr/>
      </p:sp>
      <p:sp>
        <p:nvSpPr>
          <p:cNvPr id="4" name="Picture Placeholder 3">
            <a:extLst>
              <a:ext uri="{FF2B5EF4-FFF2-40B4-BE49-F238E27FC236}">
                <a16:creationId xmlns:a16="http://schemas.microsoft.com/office/drawing/2014/main" id="{D88A576E-1109-41E5-B20E-9F8E6DE7CF0B}"/>
              </a:ext>
            </a:extLst>
          </p:cNvPr>
          <p:cNvSpPr>
            <a:spLocks noGrp="1"/>
          </p:cNvSpPr>
          <p:nvPr>
            <p:ph type="pic" sz="quarter" idx="12"/>
          </p:nvPr>
        </p:nvSpPr>
        <p:spPr/>
      </p:sp>
      <p:sp>
        <p:nvSpPr>
          <p:cNvPr id="5" name="Text Placeholder 49">
            <a:extLst>
              <a:ext uri="{FF2B5EF4-FFF2-40B4-BE49-F238E27FC236}">
                <a16:creationId xmlns:a16="http://schemas.microsoft.com/office/drawing/2014/main" id="{D40D529D-3E89-435D-A83F-E2D670276CE3}"/>
              </a:ext>
            </a:extLst>
          </p:cNvPr>
          <p:cNvSpPr txBox="1">
            <a:spLocks/>
          </p:cNvSpPr>
          <p:nvPr/>
        </p:nvSpPr>
        <p:spPr>
          <a:xfrm>
            <a:off x="468808" y="3442146"/>
            <a:ext cx="4828906" cy="1371979"/>
          </a:xfrm>
          <a:prstGeom prst="rect">
            <a:avLst/>
          </a:prstGeom>
        </p:spPr>
        <p:txBody>
          <a:bodyPr wrap="square" lIns="0" tIns="0" rIns="0" bIns="0">
            <a:spAutoFit/>
          </a:bodyPr>
          <a:lstStyle>
            <a:lvl1pPr marL="0" indent="0" algn="l" defTabSz="685800" rtl="0" eaLnBrk="1" latinLnBrk="0" hangingPunct="1">
              <a:lnSpc>
                <a:spcPct val="90000"/>
              </a:lnSpc>
              <a:spcBef>
                <a:spcPts val="750"/>
              </a:spcBef>
              <a:buFont typeface="Arial" panose="020B0604020202020204" pitchFamily="34" charset="0"/>
              <a:buNone/>
              <a:defRPr sz="1200" kern="1200" baseline="0">
                <a:solidFill>
                  <a:schemeClr val="bg1"/>
                </a:solidFill>
                <a:latin typeface="MrEavesModOTBook" panose="020B0503060502020202"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chemeClr val="tx1"/>
                </a:solidFill>
                <a:latin typeface="MrEavesModOTBook" panose="020B0503060502020202"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chemeClr val="tx1"/>
                </a:solidFill>
                <a:latin typeface="MrEavesModOTBook" panose="020B0503060502020202"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MrEavesModOTBook" panose="020B0503060502020202"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MrEavesModOTBook" panose="020B0503060502020202"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solidFill>
                  <a:schemeClr val="tx1"/>
                </a:solidFill>
              </a:rPr>
              <a:t>Lorem ipsum dolor sit </a:t>
            </a:r>
            <a:r>
              <a:rPr lang="en-US" dirty="0" err="1">
                <a:solidFill>
                  <a:schemeClr val="tx1"/>
                </a:solidFill>
              </a:rPr>
              <a:t>amet</a:t>
            </a:r>
            <a:r>
              <a:rPr lang="en-US" dirty="0">
                <a:solidFill>
                  <a:schemeClr val="tx1"/>
                </a:solidFill>
              </a:rPr>
              <a:t>, </a:t>
            </a:r>
            <a:r>
              <a:rPr lang="en-US" dirty="0" err="1">
                <a:solidFill>
                  <a:schemeClr val="tx1"/>
                </a:solidFill>
              </a:rPr>
              <a:t>consectetur</a:t>
            </a:r>
            <a:r>
              <a:rPr lang="en-US" dirty="0">
                <a:solidFill>
                  <a:schemeClr val="tx1"/>
                </a:solidFill>
              </a:rPr>
              <a:t> </a:t>
            </a:r>
            <a:r>
              <a:rPr lang="en-US" dirty="0" err="1">
                <a:solidFill>
                  <a:schemeClr val="tx1"/>
                </a:solidFill>
              </a:rPr>
              <a:t>adipiscing</a:t>
            </a:r>
            <a:r>
              <a:rPr lang="en-US" dirty="0">
                <a:solidFill>
                  <a:schemeClr val="tx1"/>
                </a:solidFill>
              </a:rPr>
              <a:t> </a:t>
            </a:r>
            <a:r>
              <a:rPr lang="en-US" dirty="0" err="1">
                <a:solidFill>
                  <a:schemeClr val="tx1"/>
                </a:solidFill>
              </a:rPr>
              <a:t>elit</a:t>
            </a:r>
            <a:r>
              <a:rPr lang="en-US" dirty="0">
                <a:solidFill>
                  <a:schemeClr val="tx1"/>
                </a:solidFill>
              </a:rPr>
              <a:t>, sed do </a:t>
            </a:r>
            <a:r>
              <a:rPr lang="en-US" dirty="0" err="1">
                <a:solidFill>
                  <a:schemeClr val="tx1"/>
                </a:solidFill>
              </a:rPr>
              <a:t>eiusmod</a:t>
            </a:r>
            <a:r>
              <a:rPr lang="en-US" dirty="0">
                <a:solidFill>
                  <a:schemeClr val="tx1"/>
                </a:solidFill>
              </a:rPr>
              <a:t> </a:t>
            </a:r>
            <a:r>
              <a:rPr lang="en-US" dirty="0" err="1">
                <a:solidFill>
                  <a:schemeClr val="tx1"/>
                </a:solidFill>
              </a:rPr>
              <a:t>tempor</a:t>
            </a:r>
            <a:r>
              <a:rPr lang="en-US" dirty="0">
                <a:solidFill>
                  <a:schemeClr val="tx1"/>
                </a:solidFill>
              </a:rPr>
              <a:t> </a:t>
            </a:r>
            <a:r>
              <a:rPr lang="en-US" dirty="0" err="1">
                <a:solidFill>
                  <a:schemeClr val="tx1"/>
                </a:solidFill>
              </a:rPr>
              <a:t>incididunt</a:t>
            </a:r>
            <a:r>
              <a:rPr lang="en-US" dirty="0">
                <a:solidFill>
                  <a:schemeClr val="tx1"/>
                </a:solidFill>
              </a:rPr>
              <a:t> </a:t>
            </a:r>
            <a:r>
              <a:rPr lang="en-US" dirty="0" err="1">
                <a:solidFill>
                  <a:schemeClr val="tx1"/>
                </a:solidFill>
              </a:rPr>
              <a:t>ut</a:t>
            </a:r>
            <a:r>
              <a:rPr lang="en-US" dirty="0">
                <a:solidFill>
                  <a:schemeClr val="tx1"/>
                </a:solidFill>
              </a:rPr>
              <a:t> labore et dolore magna </a:t>
            </a:r>
            <a:r>
              <a:rPr lang="en-US" dirty="0" err="1">
                <a:solidFill>
                  <a:schemeClr val="tx1"/>
                </a:solidFill>
              </a:rPr>
              <a:t>aliqua</a:t>
            </a:r>
            <a:r>
              <a:rPr lang="en-US" dirty="0">
                <a:solidFill>
                  <a:schemeClr val="tx1"/>
                </a:solidFill>
              </a:rPr>
              <a:t>. Ut </a:t>
            </a:r>
            <a:r>
              <a:rPr lang="en-US" dirty="0" err="1">
                <a:solidFill>
                  <a:schemeClr val="tx1"/>
                </a:solidFill>
              </a:rPr>
              <a:t>enim</a:t>
            </a:r>
            <a:r>
              <a:rPr lang="en-US" dirty="0">
                <a:solidFill>
                  <a:schemeClr val="tx1"/>
                </a:solidFill>
              </a:rPr>
              <a:t> ad minim </a:t>
            </a:r>
            <a:r>
              <a:rPr lang="en-US" dirty="0" err="1">
                <a:solidFill>
                  <a:schemeClr val="tx1"/>
                </a:solidFill>
              </a:rPr>
              <a:t>veniam</a:t>
            </a:r>
            <a:r>
              <a:rPr lang="en-US" dirty="0">
                <a:solidFill>
                  <a:schemeClr val="tx1"/>
                </a:solidFill>
              </a:rPr>
              <a:t>, </a:t>
            </a:r>
            <a:r>
              <a:rPr lang="en-US" dirty="0" err="1">
                <a:solidFill>
                  <a:schemeClr val="tx1"/>
                </a:solidFill>
              </a:rPr>
              <a:t>quis</a:t>
            </a:r>
            <a:r>
              <a:rPr lang="en-US" dirty="0">
                <a:solidFill>
                  <a:schemeClr val="tx1"/>
                </a:solidFill>
              </a:rPr>
              <a:t> </a:t>
            </a:r>
            <a:r>
              <a:rPr lang="en-US" dirty="0" err="1">
                <a:solidFill>
                  <a:schemeClr val="tx1"/>
                </a:solidFill>
              </a:rPr>
              <a:t>nostrud</a:t>
            </a:r>
            <a:r>
              <a:rPr lang="en-US" dirty="0">
                <a:solidFill>
                  <a:schemeClr val="tx1"/>
                </a:solidFill>
              </a:rPr>
              <a:t> exercitation </a:t>
            </a:r>
            <a:r>
              <a:rPr lang="en-US" dirty="0" err="1">
                <a:solidFill>
                  <a:schemeClr val="tx1"/>
                </a:solidFill>
              </a:rPr>
              <a:t>ullamco</a:t>
            </a:r>
            <a:r>
              <a:rPr lang="en-US" dirty="0">
                <a:solidFill>
                  <a:schemeClr val="tx1"/>
                </a:solidFill>
              </a:rPr>
              <a:t> </a:t>
            </a:r>
            <a:r>
              <a:rPr lang="en-US" dirty="0" err="1">
                <a:solidFill>
                  <a:schemeClr val="tx1"/>
                </a:solidFill>
              </a:rPr>
              <a:t>laboris</a:t>
            </a:r>
            <a:r>
              <a:rPr lang="en-US" dirty="0">
                <a:solidFill>
                  <a:schemeClr val="tx1"/>
                </a:solidFill>
              </a:rPr>
              <a:t> nisi </a:t>
            </a:r>
            <a:r>
              <a:rPr lang="en-US" dirty="0" err="1">
                <a:solidFill>
                  <a:schemeClr val="tx1"/>
                </a:solidFill>
              </a:rPr>
              <a:t>ut</a:t>
            </a:r>
            <a:r>
              <a:rPr lang="en-US" dirty="0">
                <a:solidFill>
                  <a:schemeClr val="tx1"/>
                </a:solidFill>
              </a:rPr>
              <a:t> </a:t>
            </a:r>
            <a:r>
              <a:rPr lang="en-US" dirty="0" err="1">
                <a:solidFill>
                  <a:schemeClr val="tx1"/>
                </a:solidFill>
              </a:rPr>
              <a:t>aliquip</a:t>
            </a:r>
            <a:r>
              <a:rPr lang="en-US" dirty="0">
                <a:solidFill>
                  <a:schemeClr val="tx1"/>
                </a:solidFill>
              </a:rPr>
              <a:t> ex ea.</a:t>
            </a:r>
          </a:p>
          <a:p>
            <a:r>
              <a:rPr lang="en-US" dirty="0">
                <a:solidFill>
                  <a:schemeClr val="tx1"/>
                </a:solidFill>
              </a:rPr>
              <a:t>Sub-heading Lorem ipsum dolor sit </a:t>
            </a:r>
            <a:r>
              <a:rPr lang="en-US" dirty="0" err="1">
                <a:solidFill>
                  <a:schemeClr val="tx1"/>
                </a:solidFill>
              </a:rPr>
              <a:t>amet</a:t>
            </a:r>
            <a:r>
              <a:rPr lang="en-US" dirty="0">
                <a:solidFill>
                  <a:schemeClr val="tx1"/>
                </a:solidFill>
              </a:rPr>
              <a:t>, </a:t>
            </a:r>
            <a:r>
              <a:rPr lang="en-US" dirty="0" err="1">
                <a:solidFill>
                  <a:schemeClr val="tx1"/>
                </a:solidFill>
              </a:rPr>
              <a:t>consectetur</a:t>
            </a:r>
            <a:r>
              <a:rPr lang="en-US" dirty="0">
                <a:solidFill>
                  <a:schemeClr val="tx1"/>
                </a:solidFill>
              </a:rPr>
              <a:t> </a:t>
            </a:r>
            <a:r>
              <a:rPr lang="en-US" dirty="0" err="1">
                <a:solidFill>
                  <a:schemeClr val="tx1"/>
                </a:solidFill>
              </a:rPr>
              <a:t>adipiscing</a:t>
            </a:r>
            <a:r>
              <a:rPr lang="en-US" dirty="0">
                <a:solidFill>
                  <a:schemeClr val="tx1"/>
                </a:solidFill>
              </a:rPr>
              <a:t> </a:t>
            </a:r>
            <a:r>
              <a:rPr lang="en-US" dirty="0" err="1">
                <a:solidFill>
                  <a:schemeClr val="tx1"/>
                </a:solidFill>
              </a:rPr>
              <a:t>elit</a:t>
            </a:r>
            <a:r>
              <a:rPr lang="en-US" dirty="0">
                <a:solidFill>
                  <a:schemeClr val="tx1"/>
                </a:solidFill>
              </a:rPr>
              <a:t>, sed do </a:t>
            </a:r>
            <a:r>
              <a:rPr lang="en-US" dirty="0" err="1">
                <a:solidFill>
                  <a:schemeClr val="tx1"/>
                </a:solidFill>
              </a:rPr>
              <a:t>eiusmod</a:t>
            </a:r>
            <a:r>
              <a:rPr lang="en-US" dirty="0">
                <a:solidFill>
                  <a:schemeClr val="tx1"/>
                </a:solidFill>
              </a:rPr>
              <a:t> </a:t>
            </a:r>
            <a:r>
              <a:rPr lang="en-US" dirty="0" err="1">
                <a:solidFill>
                  <a:schemeClr val="tx1"/>
                </a:solidFill>
              </a:rPr>
              <a:t>tempor</a:t>
            </a:r>
            <a:r>
              <a:rPr lang="en-US" dirty="0">
                <a:solidFill>
                  <a:schemeClr val="tx1"/>
                </a:solidFill>
              </a:rPr>
              <a:t> </a:t>
            </a:r>
            <a:r>
              <a:rPr lang="en-US" dirty="0" err="1">
                <a:solidFill>
                  <a:schemeClr val="tx1"/>
                </a:solidFill>
              </a:rPr>
              <a:t>incididunt</a:t>
            </a:r>
            <a:r>
              <a:rPr lang="en-US" dirty="0">
                <a:solidFill>
                  <a:schemeClr val="tx1"/>
                </a:solidFill>
              </a:rPr>
              <a:t> </a:t>
            </a:r>
            <a:r>
              <a:rPr lang="en-US" dirty="0" err="1">
                <a:solidFill>
                  <a:schemeClr val="tx1"/>
                </a:solidFill>
              </a:rPr>
              <a:t>ut</a:t>
            </a:r>
            <a:r>
              <a:rPr lang="en-US" dirty="0">
                <a:solidFill>
                  <a:schemeClr val="tx1"/>
                </a:solidFill>
              </a:rPr>
              <a:t> labore et dolore magna </a:t>
            </a:r>
            <a:r>
              <a:rPr lang="en-US" dirty="0" err="1">
                <a:solidFill>
                  <a:schemeClr val="tx1"/>
                </a:solidFill>
              </a:rPr>
              <a:t>aliqua</a:t>
            </a:r>
            <a:r>
              <a:rPr lang="en-US" dirty="0">
                <a:solidFill>
                  <a:schemeClr val="tx1"/>
                </a:solidFill>
              </a:rPr>
              <a:t>. Ut </a:t>
            </a:r>
            <a:r>
              <a:rPr lang="en-US" dirty="0" err="1">
                <a:solidFill>
                  <a:schemeClr val="tx1"/>
                </a:solidFill>
              </a:rPr>
              <a:t>enim</a:t>
            </a:r>
            <a:r>
              <a:rPr lang="en-US" dirty="0">
                <a:solidFill>
                  <a:schemeClr val="tx1"/>
                </a:solidFill>
              </a:rPr>
              <a:t> ad minim </a:t>
            </a:r>
            <a:r>
              <a:rPr lang="en-US" dirty="0" err="1">
                <a:solidFill>
                  <a:schemeClr val="tx1"/>
                </a:solidFill>
              </a:rPr>
              <a:t>veniam</a:t>
            </a:r>
            <a:r>
              <a:rPr lang="en-US" dirty="0">
                <a:solidFill>
                  <a:schemeClr val="tx1"/>
                </a:solidFill>
              </a:rPr>
              <a:t>, </a:t>
            </a:r>
            <a:r>
              <a:rPr lang="en-US" dirty="0" err="1">
                <a:solidFill>
                  <a:schemeClr val="tx1"/>
                </a:solidFill>
              </a:rPr>
              <a:t>quis</a:t>
            </a:r>
            <a:r>
              <a:rPr lang="en-US" dirty="0">
                <a:solidFill>
                  <a:schemeClr val="tx1"/>
                </a:solidFill>
              </a:rPr>
              <a:t> </a:t>
            </a:r>
            <a:r>
              <a:rPr lang="en-US" dirty="0" err="1">
                <a:solidFill>
                  <a:schemeClr val="tx1"/>
                </a:solidFill>
              </a:rPr>
              <a:t>nostrud</a:t>
            </a:r>
            <a:r>
              <a:rPr lang="en-US" dirty="0">
                <a:solidFill>
                  <a:schemeClr val="tx1"/>
                </a:solidFill>
              </a:rPr>
              <a:t> exercitation </a:t>
            </a:r>
            <a:r>
              <a:rPr lang="en-US" dirty="0" err="1">
                <a:solidFill>
                  <a:schemeClr val="tx1"/>
                </a:solidFill>
              </a:rPr>
              <a:t>ullamco</a:t>
            </a:r>
            <a:r>
              <a:rPr lang="en-US" dirty="0">
                <a:solidFill>
                  <a:schemeClr val="tx1"/>
                </a:solidFill>
              </a:rPr>
              <a:t> </a:t>
            </a:r>
            <a:r>
              <a:rPr lang="en-US" dirty="0" err="1">
                <a:solidFill>
                  <a:schemeClr val="tx1"/>
                </a:solidFill>
              </a:rPr>
              <a:t>laboris</a:t>
            </a:r>
            <a:r>
              <a:rPr lang="en-US" dirty="0">
                <a:solidFill>
                  <a:schemeClr val="tx1"/>
                </a:solidFill>
              </a:rPr>
              <a:t> nisi </a:t>
            </a:r>
            <a:r>
              <a:rPr lang="en-US" dirty="0" err="1">
                <a:solidFill>
                  <a:schemeClr val="tx1"/>
                </a:solidFill>
              </a:rPr>
              <a:t>ut</a:t>
            </a:r>
            <a:r>
              <a:rPr lang="en-US" dirty="0">
                <a:solidFill>
                  <a:schemeClr val="tx1"/>
                </a:solidFill>
              </a:rPr>
              <a:t> </a:t>
            </a:r>
            <a:r>
              <a:rPr lang="en-US" dirty="0" err="1">
                <a:solidFill>
                  <a:schemeClr val="tx1"/>
                </a:solidFill>
              </a:rPr>
              <a:t>aliquip</a:t>
            </a:r>
            <a:r>
              <a:rPr lang="en-US" dirty="0">
                <a:solidFill>
                  <a:schemeClr val="tx1"/>
                </a:solidFill>
              </a:rPr>
              <a:t> ex ea.</a:t>
            </a:r>
          </a:p>
          <a:p>
            <a:endParaRPr lang="en-US" dirty="0"/>
          </a:p>
        </p:txBody>
      </p:sp>
      <p:sp>
        <p:nvSpPr>
          <p:cNvPr id="6" name="Rectangle 5">
            <a:extLst>
              <a:ext uri="{FF2B5EF4-FFF2-40B4-BE49-F238E27FC236}">
                <a16:creationId xmlns:a16="http://schemas.microsoft.com/office/drawing/2014/main" id="{8A09FE3F-5EAF-4221-A5FC-8571A7B9849B}"/>
              </a:ext>
            </a:extLst>
          </p:cNvPr>
          <p:cNvSpPr/>
          <p:nvPr/>
        </p:nvSpPr>
        <p:spPr>
          <a:xfrm>
            <a:off x="0" y="3487611"/>
            <a:ext cx="323850" cy="227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a:extLst>
              <a:ext uri="{FF2B5EF4-FFF2-40B4-BE49-F238E27FC236}">
                <a16:creationId xmlns:a16="http://schemas.microsoft.com/office/drawing/2014/main" id="{61882D38-D733-4F94-8D72-00654F5F0E5F}"/>
              </a:ext>
            </a:extLst>
          </p:cNvPr>
          <p:cNvSpPr txBox="1">
            <a:spLocks/>
          </p:cNvSpPr>
          <p:nvPr/>
        </p:nvSpPr>
        <p:spPr>
          <a:xfrm>
            <a:off x="491077" y="635837"/>
            <a:ext cx="3153644" cy="363369"/>
          </a:xfrm>
          <a:prstGeom prst="rect">
            <a:avLst/>
          </a:prstGeom>
        </p:spPr>
        <p:txBody>
          <a:bodyPr wrap="square" lIns="0" tIns="0" rIns="0" bIns="0" anchor="t" anchorCtr="0">
            <a:spAutoFit/>
          </a:bodyPr>
          <a:lstStyle>
            <a:lvl1pPr algn="l" defTabSz="685800" rtl="0" eaLnBrk="1" latinLnBrk="0" hangingPunct="1">
              <a:lnSpc>
                <a:spcPct val="80000"/>
              </a:lnSpc>
              <a:spcBef>
                <a:spcPct val="0"/>
              </a:spcBef>
              <a:buNone/>
              <a:defRPr sz="2800" b="0" i="0" kern="1200" baseline="0">
                <a:solidFill>
                  <a:schemeClr val="tx2"/>
                </a:solidFill>
                <a:latin typeface="+mj-lt"/>
                <a:ea typeface="+mj-ea"/>
                <a:cs typeface="+mj-cs"/>
              </a:defRPr>
            </a:lvl1pPr>
          </a:lstStyle>
          <a:p>
            <a:r>
              <a:rPr lang="en-US" dirty="0">
                <a:solidFill>
                  <a:schemeClr val="bg1"/>
                </a:solidFill>
              </a:rPr>
              <a:t>THIS IS A HEADING</a:t>
            </a:r>
          </a:p>
        </p:txBody>
      </p:sp>
      <p:sp>
        <p:nvSpPr>
          <p:cNvPr id="8" name="Text Placeholder 49">
            <a:extLst>
              <a:ext uri="{FF2B5EF4-FFF2-40B4-BE49-F238E27FC236}">
                <a16:creationId xmlns:a16="http://schemas.microsoft.com/office/drawing/2014/main" id="{068D808E-A086-47E0-874A-5742C08194C8}"/>
              </a:ext>
            </a:extLst>
          </p:cNvPr>
          <p:cNvSpPr txBox="1">
            <a:spLocks/>
          </p:cNvSpPr>
          <p:nvPr/>
        </p:nvSpPr>
        <p:spPr>
          <a:xfrm>
            <a:off x="468808" y="1029409"/>
            <a:ext cx="4828906" cy="585610"/>
          </a:xfrm>
          <a:prstGeom prst="rect">
            <a:avLst/>
          </a:prstGeom>
        </p:spPr>
        <p:txBody>
          <a:bodyPr wrap="square" lIns="0" tIns="0" rIns="0" bIns="0">
            <a:spAutoFit/>
          </a:bodyPr>
          <a:lstStyle>
            <a:lvl1pPr marL="0" indent="0" algn="l" defTabSz="685800" rtl="0" eaLnBrk="1" latinLnBrk="0" hangingPunct="1">
              <a:lnSpc>
                <a:spcPct val="90000"/>
              </a:lnSpc>
              <a:spcBef>
                <a:spcPts val="750"/>
              </a:spcBef>
              <a:buFont typeface="Arial" panose="020B0604020202020204" pitchFamily="34" charset="0"/>
              <a:buNone/>
              <a:defRPr sz="1400" kern="1200" baseline="0">
                <a:solidFill>
                  <a:schemeClr val="bg1">
                    <a:lumMod val="50000"/>
                  </a:schemeClr>
                </a:solidFill>
                <a:latin typeface="MrEavesModOTBook" panose="020B0503060502020202"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chemeClr val="tx1"/>
                </a:solidFill>
                <a:latin typeface="MrEavesModOTBook" panose="020B0503060502020202"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chemeClr val="tx1"/>
                </a:solidFill>
                <a:latin typeface="MrEavesModOTBook" panose="020B0503060502020202"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MrEavesModOTBook" panose="020B0503060502020202"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MrEavesModOTBook" panose="020B0503060502020202"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solidFill>
                  <a:schemeClr val="bg1"/>
                </a:solidFill>
              </a:rPr>
              <a:t>Sub-heading Lorem ipsum dolor sit </a:t>
            </a:r>
            <a:r>
              <a:rPr lang="en-US" dirty="0" err="1">
                <a:solidFill>
                  <a:schemeClr val="bg1"/>
                </a:solidFill>
              </a:rPr>
              <a:t>amet</a:t>
            </a:r>
            <a:r>
              <a:rPr lang="en-US" dirty="0">
                <a:solidFill>
                  <a:schemeClr val="bg1"/>
                </a:solidFill>
              </a:rPr>
              <a:t>, </a:t>
            </a:r>
            <a:r>
              <a:rPr lang="en-US" dirty="0" err="1">
                <a:solidFill>
                  <a:schemeClr val="bg1"/>
                </a:solidFill>
              </a:rPr>
              <a:t>consectetur</a:t>
            </a:r>
            <a:r>
              <a:rPr lang="en-US" dirty="0">
                <a:solidFill>
                  <a:schemeClr val="bg1"/>
                </a:solidFill>
              </a:rPr>
              <a:t> </a:t>
            </a:r>
            <a:r>
              <a:rPr lang="en-US" dirty="0" err="1">
                <a:solidFill>
                  <a:schemeClr val="bg1"/>
                </a:solidFill>
              </a:rPr>
              <a:t>adipiscing</a:t>
            </a:r>
            <a:r>
              <a:rPr lang="en-US" dirty="0">
                <a:solidFill>
                  <a:schemeClr val="bg1"/>
                </a:solidFill>
              </a:rPr>
              <a:t> </a:t>
            </a:r>
            <a:r>
              <a:rPr lang="en-US" dirty="0" err="1">
                <a:solidFill>
                  <a:schemeClr val="bg1"/>
                </a:solidFill>
              </a:rPr>
              <a:t>elit</a:t>
            </a:r>
            <a:r>
              <a:rPr lang="en-US" dirty="0">
                <a:solidFill>
                  <a:schemeClr val="bg1"/>
                </a:solidFill>
              </a:rPr>
              <a:t>, sed do </a:t>
            </a:r>
            <a:r>
              <a:rPr lang="en-US" dirty="0" err="1">
                <a:solidFill>
                  <a:schemeClr val="bg1"/>
                </a:solidFill>
              </a:rPr>
              <a:t>eiusmod</a:t>
            </a:r>
            <a:r>
              <a:rPr lang="en-US" dirty="0">
                <a:solidFill>
                  <a:schemeClr val="bg1"/>
                </a:solidFill>
              </a:rPr>
              <a:t> </a:t>
            </a:r>
            <a:r>
              <a:rPr lang="en-US" dirty="0" err="1">
                <a:solidFill>
                  <a:schemeClr val="bg1"/>
                </a:solidFill>
              </a:rPr>
              <a:t>tempor</a:t>
            </a:r>
            <a:r>
              <a:rPr lang="en-US" dirty="0">
                <a:solidFill>
                  <a:schemeClr val="bg1"/>
                </a:solidFill>
              </a:rPr>
              <a:t> </a:t>
            </a:r>
            <a:r>
              <a:rPr lang="en-US" dirty="0" err="1">
                <a:solidFill>
                  <a:schemeClr val="bg1"/>
                </a:solidFill>
              </a:rPr>
              <a:t>incididunt</a:t>
            </a:r>
            <a:r>
              <a:rPr lang="en-US" dirty="0">
                <a:solidFill>
                  <a:schemeClr val="bg1"/>
                </a:solidFill>
              </a:rPr>
              <a:t> </a:t>
            </a:r>
            <a:r>
              <a:rPr lang="en-US" dirty="0" err="1">
                <a:solidFill>
                  <a:schemeClr val="bg1"/>
                </a:solidFill>
              </a:rPr>
              <a:t>ut</a:t>
            </a:r>
            <a:r>
              <a:rPr lang="en-US" dirty="0">
                <a:solidFill>
                  <a:schemeClr val="bg1"/>
                </a:solidFill>
              </a:rPr>
              <a:t> labore et dolore magna </a:t>
            </a:r>
            <a:r>
              <a:rPr lang="en-US" dirty="0" err="1">
                <a:solidFill>
                  <a:schemeClr val="bg1"/>
                </a:solidFill>
              </a:rPr>
              <a:t>aliqua</a:t>
            </a:r>
            <a:r>
              <a:rPr lang="en-US" dirty="0">
                <a:solidFill>
                  <a:schemeClr val="bg1"/>
                </a:solidFill>
              </a:rPr>
              <a:t>. Ut </a:t>
            </a:r>
            <a:r>
              <a:rPr lang="en-US" dirty="0" err="1">
                <a:solidFill>
                  <a:schemeClr val="bg1"/>
                </a:solidFill>
              </a:rPr>
              <a:t>enim</a:t>
            </a:r>
            <a:r>
              <a:rPr lang="en-US" dirty="0">
                <a:solidFill>
                  <a:schemeClr val="bg1"/>
                </a:solidFill>
              </a:rPr>
              <a:t> ad minim </a:t>
            </a:r>
            <a:r>
              <a:rPr lang="en-US" dirty="0" err="1">
                <a:solidFill>
                  <a:schemeClr val="bg1"/>
                </a:solidFill>
              </a:rPr>
              <a:t>veniam</a:t>
            </a:r>
            <a:r>
              <a:rPr lang="en-US" dirty="0">
                <a:solidFill>
                  <a:schemeClr val="bg1"/>
                </a:solidFill>
              </a:rPr>
              <a:t>, </a:t>
            </a:r>
            <a:r>
              <a:rPr lang="en-US" dirty="0" err="1">
                <a:solidFill>
                  <a:schemeClr val="bg1"/>
                </a:solidFill>
              </a:rPr>
              <a:t>quis</a:t>
            </a:r>
            <a:r>
              <a:rPr lang="en-US" dirty="0">
                <a:solidFill>
                  <a:schemeClr val="bg1"/>
                </a:solidFill>
              </a:rPr>
              <a:t> </a:t>
            </a:r>
            <a:r>
              <a:rPr lang="en-US" dirty="0" err="1">
                <a:solidFill>
                  <a:schemeClr val="bg1"/>
                </a:solidFill>
              </a:rPr>
              <a:t>nostrud</a:t>
            </a:r>
            <a:r>
              <a:rPr lang="en-US" dirty="0">
                <a:solidFill>
                  <a:schemeClr val="bg1"/>
                </a:solidFill>
              </a:rPr>
              <a:t> exercitation </a:t>
            </a:r>
            <a:r>
              <a:rPr lang="en-US" dirty="0" err="1">
                <a:solidFill>
                  <a:schemeClr val="bg1"/>
                </a:solidFill>
              </a:rPr>
              <a:t>ullamco</a:t>
            </a:r>
            <a:r>
              <a:rPr lang="en-US" dirty="0">
                <a:solidFill>
                  <a:schemeClr val="bg1"/>
                </a:solidFill>
              </a:rPr>
              <a:t> </a:t>
            </a:r>
            <a:r>
              <a:rPr lang="en-US" dirty="0" err="1">
                <a:solidFill>
                  <a:schemeClr val="bg1"/>
                </a:solidFill>
              </a:rPr>
              <a:t>laboris</a:t>
            </a:r>
            <a:r>
              <a:rPr lang="en-US" dirty="0">
                <a:solidFill>
                  <a:schemeClr val="bg1"/>
                </a:solidFill>
              </a:rPr>
              <a:t> nisi </a:t>
            </a:r>
            <a:r>
              <a:rPr lang="en-US" dirty="0" err="1">
                <a:solidFill>
                  <a:schemeClr val="bg1"/>
                </a:solidFill>
              </a:rPr>
              <a:t>ut</a:t>
            </a:r>
            <a:r>
              <a:rPr lang="en-US" dirty="0">
                <a:solidFill>
                  <a:schemeClr val="bg1"/>
                </a:solidFill>
              </a:rPr>
              <a:t> </a:t>
            </a:r>
            <a:r>
              <a:rPr lang="en-US" dirty="0" err="1">
                <a:solidFill>
                  <a:schemeClr val="bg1"/>
                </a:solidFill>
              </a:rPr>
              <a:t>aliquip</a:t>
            </a:r>
            <a:r>
              <a:rPr lang="en-US" dirty="0">
                <a:solidFill>
                  <a:schemeClr val="bg1"/>
                </a:solidFill>
              </a:rPr>
              <a:t> ex ea.</a:t>
            </a:r>
          </a:p>
        </p:txBody>
      </p:sp>
      <p:graphicFrame>
        <p:nvGraphicFramePr>
          <p:cNvPr id="9" name="Table 5">
            <a:extLst>
              <a:ext uri="{FF2B5EF4-FFF2-40B4-BE49-F238E27FC236}">
                <a16:creationId xmlns:a16="http://schemas.microsoft.com/office/drawing/2014/main" id="{34F77F93-0D35-47A8-B5D0-697C00DCE7C8}"/>
              </a:ext>
            </a:extLst>
          </p:cNvPr>
          <p:cNvGraphicFramePr>
            <a:graphicFrameLocks noGrp="1"/>
          </p:cNvGraphicFramePr>
          <p:nvPr>
            <p:extLst>
              <p:ext uri="{D42A27DB-BD31-4B8C-83A1-F6EECF244321}">
                <p14:modId xmlns:p14="http://schemas.microsoft.com/office/powerpoint/2010/main" val="3993774230"/>
              </p:ext>
            </p:extLst>
          </p:nvPr>
        </p:nvGraphicFramePr>
        <p:xfrm>
          <a:off x="463476" y="4930775"/>
          <a:ext cx="5918276" cy="2225040"/>
        </p:xfrm>
        <a:graphic>
          <a:graphicData uri="http://schemas.openxmlformats.org/drawingml/2006/table">
            <a:tbl>
              <a:tblPr>
                <a:tableStyleId>{5C22544A-7EE6-4342-B048-85BDC9FD1C3A}</a:tableStyleId>
              </a:tblPr>
              <a:tblGrid>
                <a:gridCol w="1479569">
                  <a:extLst>
                    <a:ext uri="{9D8B030D-6E8A-4147-A177-3AD203B41FA5}">
                      <a16:colId xmlns:a16="http://schemas.microsoft.com/office/drawing/2014/main" val="2026758865"/>
                    </a:ext>
                  </a:extLst>
                </a:gridCol>
                <a:gridCol w="1479569">
                  <a:extLst>
                    <a:ext uri="{9D8B030D-6E8A-4147-A177-3AD203B41FA5}">
                      <a16:colId xmlns:a16="http://schemas.microsoft.com/office/drawing/2014/main" val="2359774476"/>
                    </a:ext>
                  </a:extLst>
                </a:gridCol>
                <a:gridCol w="1479569">
                  <a:extLst>
                    <a:ext uri="{9D8B030D-6E8A-4147-A177-3AD203B41FA5}">
                      <a16:colId xmlns:a16="http://schemas.microsoft.com/office/drawing/2014/main" val="4287483656"/>
                    </a:ext>
                  </a:extLst>
                </a:gridCol>
                <a:gridCol w="1479569">
                  <a:extLst>
                    <a:ext uri="{9D8B030D-6E8A-4147-A177-3AD203B41FA5}">
                      <a16:colId xmlns:a16="http://schemas.microsoft.com/office/drawing/2014/main" val="46373848"/>
                    </a:ext>
                  </a:extLst>
                </a:gridCol>
              </a:tblGrid>
              <a:tr h="370840">
                <a:tc>
                  <a:txBody>
                    <a:bodyPr/>
                    <a:lstStyle/>
                    <a:p>
                      <a:pPr algn="ctr"/>
                      <a:r>
                        <a:rPr lang="en-AU" sz="1100" b="1" baseline="0" dirty="0">
                          <a:solidFill>
                            <a:schemeClr val="tx2"/>
                          </a:solidFill>
                          <a:latin typeface="+mn-lt"/>
                        </a:rPr>
                        <a:t>INSERT YOUR TEXT</a:t>
                      </a:r>
                    </a:p>
                  </a:txBody>
                  <a:tcPr anchor="ctr">
                    <a:lnL w="12700" cmpd="sng">
                      <a:noFill/>
                    </a:lnL>
                    <a:lnR w="12700" cap="flat" cmpd="sng" algn="ctr">
                      <a:solidFill>
                        <a:schemeClr val="accent4"/>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100" b="1" kern="1200" dirty="0">
                          <a:solidFill>
                            <a:schemeClr val="tx2"/>
                          </a:solidFill>
                          <a:latin typeface="+mn-lt"/>
                          <a:ea typeface="+mn-ea"/>
                          <a:cs typeface="+mn-cs"/>
                        </a:rPr>
                        <a:t>INSERT YOUR TEXT</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100" b="1" kern="1200" dirty="0">
                          <a:solidFill>
                            <a:schemeClr val="tx2"/>
                          </a:solidFill>
                          <a:latin typeface="+mn-lt"/>
                          <a:ea typeface="+mn-ea"/>
                          <a:cs typeface="+mn-cs"/>
                        </a:rPr>
                        <a:t>INSERT YOUR TEXT</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100" b="1" kern="1200" dirty="0">
                          <a:solidFill>
                            <a:schemeClr val="tx2"/>
                          </a:solidFill>
                          <a:latin typeface="+mn-lt"/>
                          <a:ea typeface="+mn-ea"/>
                          <a:cs typeface="+mn-cs"/>
                        </a:rPr>
                        <a:t>INSERT YOUR TEXT</a:t>
                      </a:r>
                    </a:p>
                  </a:txBody>
                  <a:tcPr anchor="ctr">
                    <a:lnL w="12700" cap="flat" cmpd="sng" algn="ctr">
                      <a:solidFill>
                        <a:schemeClr val="accent4"/>
                      </a:solidFill>
                      <a:prstDash val="solid"/>
                      <a:round/>
                      <a:headEnd type="none" w="med" len="med"/>
                      <a:tailEnd type="none" w="med" len="med"/>
                    </a:lnL>
                    <a:lnR w="12700" cmpd="sng">
                      <a:noFill/>
                    </a:lnR>
                    <a:lnT w="9525"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8802587"/>
                  </a:ext>
                </a:extLst>
              </a:tr>
              <a:tr h="370840">
                <a:tc>
                  <a:txBody>
                    <a:bodyPr/>
                    <a:lstStyle/>
                    <a:p>
                      <a:pPr algn="ctr"/>
                      <a:r>
                        <a:rPr lang="en-AU" sz="1400" baseline="0" dirty="0">
                          <a:solidFill>
                            <a:schemeClr val="tx1"/>
                          </a:solidFill>
                          <a:latin typeface="MrEavesModOTLight" panose="020B0303060502020202" pitchFamily="34" charset="0"/>
                        </a:rPr>
                        <a:t>Your text here</a:t>
                      </a:r>
                    </a:p>
                  </a:txBody>
                  <a:tcPr anchor="ctr">
                    <a:lnL w="12700" cmpd="sng">
                      <a:noFill/>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400" kern="1200" baseline="0" dirty="0">
                          <a:solidFill>
                            <a:schemeClr val="tx1"/>
                          </a:solidFill>
                          <a:latin typeface="MrEavesModOTLight" panose="020B0303060502020202" pitchFamily="34" charset="0"/>
                          <a:ea typeface="+mn-ea"/>
                          <a:cs typeface="+mn-cs"/>
                        </a:rPr>
                        <a:t>Your text here</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400" kern="1200" baseline="0" dirty="0">
                          <a:solidFill>
                            <a:schemeClr val="tx1"/>
                          </a:solidFill>
                          <a:latin typeface="MrEavesModOTLight" panose="020B0303060502020202" pitchFamily="34" charset="0"/>
                          <a:ea typeface="+mn-ea"/>
                          <a:cs typeface="+mn-cs"/>
                        </a:rPr>
                        <a:t>Your text here</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400" kern="1200" baseline="0" dirty="0">
                          <a:solidFill>
                            <a:schemeClr val="tx1"/>
                          </a:solidFill>
                          <a:latin typeface="MrEavesModOTLight" panose="020B0303060502020202" pitchFamily="34" charset="0"/>
                          <a:ea typeface="+mn-ea"/>
                          <a:cs typeface="+mn-cs"/>
                        </a:rPr>
                        <a:t>Your text here</a:t>
                      </a:r>
                    </a:p>
                  </a:txBody>
                  <a:tcPr anchor="ctr">
                    <a:lnL w="12700" cap="flat" cmpd="sng" algn="ctr">
                      <a:solidFill>
                        <a:schemeClr val="accent4"/>
                      </a:solidFill>
                      <a:prstDash val="solid"/>
                      <a:round/>
                      <a:headEnd type="none" w="med" len="med"/>
                      <a:tailEnd type="none" w="med" len="med"/>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2365636"/>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rPr>
                        <a:t>Your text here</a:t>
                      </a:r>
                    </a:p>
                  </a:txBody>
                  <a:tcPr anchor="ctr">
                    <a:lnL w="12700" cmpd="sng">
                      <a:noFill/>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rPr>
                        <a:t>Your text here</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rPr>
                        <a:t>Your text here</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rPr>
                        <a:t>Your text here</a:t>
                      </a:r>
                    </a:p>
                  </a:txBody>
                  <a:tcPr anchor="ctr">
                    <a:lnL w="12700" cap="flat" cmpd="sng" algn="ctr">
                      <a:solidFill>
                        <a:schemeClr val="accent4"/>
                      </a:solidFill>
                      <a:prstDash val="solid"/>
                      <a:round/>
                      <a:headEnd type="none" w="med" len="med"/>
                      <a:tailEnd type="none" w="med" len="med"/>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3359006"/>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rPr>
                        <a:t>Your text here</a:t>
                      </a:r>
                    </a:p>
                  </a:txBody>
                  <a:tcPr anchor="ctr">
                    <a:lnL w="12700" cmpd="sng">
                      <a:noFill/>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chemeClr val="tx1"/>
                          </a:solidFill>
                          <a:effectLst/>
                          <a:uLnTx/>
                          <a:uFillTx/>
                          <a:latin typeface="MrEavesModOTLight" panose="020B0303060502020202" pitchFamily="34" charset="0"/>
                          <a:ea typeface="Microsoft YaHei"/>
                          <a:cs typeface="+mn-cs"/>
                        </a:rPr>
                        <a:t>Your text here</a:t>
                      </a:r>
                      <a:endPar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rPr>
                        <a:t>Your text here</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rPr>
                        <a:t>Your text here</a:t>
                      </a:r>
                    </a:p>
                  </a:txBody>
                  <a:tcPr anchor="ctr">
                    <a:lnL w="12700" cap="flat" cmpd="sng" algn="ctr">
                      <a:solidFill>
                        <a:schemeClr val="accent4"/>
                      </a:solidFill>
                      <a:prstDash val="solid"/>
                      <a:round/>
                      <a:headEnd type="none" w="med" len="med"/>
                      <a:tailEnd type="none" w="med" len="med"/>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1766656"/>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rPr>
                        <a:t>Your text here</a:t>
                      </a:r>
                    </a:p>
                  </a:txBody>
                  <a:tcPr anchor="ctr">
                    <a:lnL w="12700" cmpd="sng">
                      <a:noFill/>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chemeClr val="tx1"/>
                          </a:solidFill>
                          <a:effectLst/>
                          <a:uLnTx/>
                          <a:uFillTx/>
                          <a:latin typeface="MrEavesModOTLight" panose="020B0303060502020202" pitchFamily="34" charset="0"/>
                          <a:ea typeface="Microsoft YaHei"/>
                          <a:cs typeface="+mn-cs"/>
                        </a:rPr>
                        <a:t>Your text here</a:t>
                      </a:r>
                      <a:endPar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chemeClr val="tx1"/>
                          </a:solidFill>
                          <a:effectLst/>
                          <a:uLnTx/>
                          <a:uFillTx/>
                          <a:latin typeface="MrEavesModOTLight" panose="020B0303060502020202" pitchFamily="34" charset="0"/>
                          <a:ea typeface="Microsoft YaHei"/>
                          <a:cs typeface="+mn-cs"/>
                        </a:rPr>
                        <a:t>Your text here</a:t>
                      </a:r>
                      <a:endPar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rPr>
                        <a:t>Your text here</a:t>
                      </a:r>
                    </a:p>
                  </a:txBody>
                  <a:tcPr anchor="ctr">
                    <a:lnL w="12700" cap="flat" cmpd="sng" algn="ctr">
                      <a:solidFill>
                        <a:schemeClr val="accent4"/>
                      </a:solidFill>
                      <a:prstDash val="solid"/>
                      <a:round/>
                      <a:headEnd type="none" w="med" len="med"/>
                      <a:tailEnd type="none" w="med" len="med"/>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6657688"/>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rPr>
                        <a:t>Your text here</a:t>
                      </a:r>
                    </a:p>
                  </a:txBody>
                  <a:tcPr anchor="ctr">
                    <a:lnL w="12700" cmpd="sng">
                      <a:noFill/>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chemeClr val="tx1"/>
                          </a:solidFill>
                          <a:effectLst/>
                          <a:uLnTx/>
                          <a:uFillTx/>
                          <a:latin typeface="MrEavesModOTLight" panose="020B0303060502020202" pitchFamily="34" charset="0"/>
                          <a:ea typeface="Microsoft YaHei"/>
                          <a:cs typeface="+mn-cs"/>
                        </a:rPr>
                        <a:t>Your text here</a:t>
                      </a:r>
                      <a:endPar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chemeClr val="tx1"/>
                          </a:solidFill>
                          <a:effectLst/>
                          <a:uLnTx/>
                          <a:uFillTx/>
                          <a:latin typeface="MrEavesModOTLight" panose="020B0303060502020202" pitchFamily="34" charset="0"/>
                          <a:ea typeface="Microsoft YaHei"/>
                          <a:cs typeface="+mn-cs"/>
                        </a:rPr>
                        <a:t>Your text here</a:t>
                      </a:r>
                      <a:endPar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rPr>
                        <a:t>Your text here</a:t>
                      </a:r>
                    </a:p>
                  </a:txBody>
                  <a:tcPr anchor="ctr">
                    <a:lnL w="12700" cap="flat" cmpd="sng" algn="ctr">
                      <a:solidFill>
                        <a:schemeClr val="accent4"/>
                      </a:solidFill>
                      <a:prstDash val="solid"/>
                      <a:round/>
                      <a:headEnd type="none" w="med" len="med"/>
                      <a:tailEnd type="none" w="med" len="med"/>
                    </a:lnL>
                    <a:lnR w="12700" cmpd="sng">
                      <a:noFill/>
                    </a:lnR>
                    <a:lnT w="1270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86373338"/>
                  </a:ext>
                </a:extLst>
              </a:tr>
            </a:tbl>
          </a:graphicData>
        </a:graphic>
      </p:graphicFrame>
    </p:spTree>
    <p:extLst>
      <p:ext uri="{BB962C8B-B14F-4D97-AF65-F5344CB8AC3E}">
        <p14:creationId xmlns:p14="http://schemas.microsoft.com/office/powerpoint/2010/main" val="1388356199"/>
      </p:ext>
    </p:extLst>
  </p:cSld>
  <p:clrMapOvr>
    <a:masterClrMapping/>
  </p:clrMapOvr>
</p:sld>
</file>

<file path=ppt/theme/theme1.xml><?xml version="1.0" encoding="utf-8"?>
<a:theme xmlns:a="http://schemas.openxmlformats.org/drawingml/2006/main" name="NG Group ">
  <a:themeElements>
    <a:clrScheme name="Custom 1">
      <a:dk1>
        <a:sysClr val="windowText" lastClr="000000"/>
      </a:dk1>
      <a:lt1>
        <a:sysClr val="window" lastClr="FFFFFF"/>
      </a:lt1>
      <a:dk2>
        <a:srgbClr val="331C40"/>
      </a:dk2>
      <a:lt2>
        <a:srgbClr val="919396"/>
      </a:lt2>
      <a:accent1>
        <a:srgbClr val="331C40"/>
      </a:accent1>
      <a:accent2>
        <a:srgbClr val="3D224D"/>
      </a:accent2>
      <a:accent3>
        <a:srgbClr val="6F3E8C"/>
      </a:accent3>
      <a:accent4>
        <a:srgbClr val="764C9E"/>
      </a:accent4>
      <a:accent5>
        <a:srgbClr val="B06AAF"/>
      </a:accent5>
      <a:accent6>
        <a:srgbClr val="5A7BAE"/>
      </a:accent6>
      <a:hlink>
        <a:srgbClr val="331C40"/>
      </a:hlink>
      <a:folHlink>
        <a:srgbClr val="954F72"/>
      </a:folHlink>
    </a:clrScheme>
    <a:fontScheme name="NIET Group">
      <a:majorFont>
        <a:latin typeface="MrEavesModOTHeavy"/>
        <a:ea typeface="Microsoft YaHei"/>
        <a:cs typeface=""/>
      </a:majorFont>
      <a:minorFont>
        <a:latin typeface="MrEavesModOT"/>
        <a:ea typeface="Microsoft YaHei"/>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200" b="0" i="0" dirty="0" smtClean="0">
            <a:solidFill>
              <a:schemeClr val="bg1"/>
            </a:solidFill>
            <a:effectLst/>
            <a:latin typeface="MrEavesModOT" panose="020B0603060502020202"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9291D3E975BC943B84B5AC1C40D89AF" ma:contentTypeVersion="13" ma:contentTypeDescription="Create a new document." ma:contentTypeScope="" ma:versionID="531850cf4c40b0542166005452955396">
  <xsd:schema xmlns:xsd="http://www.w3.org/2001/XMLSchema" xmlns:xs="http://www.w3.org/2001/XMLSchema" xmlns:p="http://schemas.microsoft.com/office/2006/metadata/properties" xmlns:ns2="de9e0c78-2aed-44b6-9cde-852220bfdce3" xmlns:ns3="2568cf9c-2c01-4c26-991f-b774d8bc0d22" targetNamespace="http://schemas.microsoft.com/office/2006/metadata/properties" ma:root="true" ma:fieldsID="155c27f241bd3986a6ee2d1e6d5af936" ns2:_="" ns3:_="">
    <xsd:import namespace="de9e0c78-2aed-44b6-9cde-852220bfdce3"/>
    <xsd:import namespace="2568cf9c-2c01-4c26-991f-b774d8bc0d2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9e0c78-2aed-44b6-9cde-852220bfdce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568cf9c-2c01-4c26-991f-b774d8bc0d2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4605F3-2FE0-4B74-8AA8-D0138E6049D7}">
  <ds:schemaRefs>
    <ds:schemaRef ds:uri="http://purl.org/dc/terms/"/>
    <ds:schemaRef ds:uri="2568cf9c-2c01-4c26-991f-b774d8bc0d22"/>
    <ds:schemaRef ds:uri="http://purl.org/dc/elements/1.1/"/>
    <ds:schemaRef ds:uri="http://schemas.microsoft.com/office/2006/documentManagement/types"/>
    <ds:schemaRef ds:uri="de9e0c78-2aed-44b6-9cde-852220bfdce3"/>
    <ds:schemaRef ds:uri="http://purl.org/dc/dcmitype/"/>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D19AE320-8024-4297-A602-742C00F8EB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9e0c78-2aed-44b6-9cde-852220bfdce3"/>
    <ds:schemaRef ds:uri="2568cf9c-2c01-4c26-991f-b774d8bc0d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BEDDDFD-FCA0-4679-AB98-5D66832E7D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3816</TotalTime>
  <Words>916</Words>
  <Application>Microsoft Office PowerPoint</Application>
  <PresentationFormat>A4 Paper (210x297 mm)</PresentationFormat>
  <Paragraphs>114</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MrEavesModOTBook</vt:lpstr>
      <vt:lpstr>MrEavesModOT</vt:lpstr>
      <vt:lpstr>MrEavesModOTLight</vt:lpstr>
      <vt:lpstr>Calibri</vt:lpstr>
      <vt:lpstr>MrEavesModOTHeavy</vt:lpstr>
      <vt:lpstr>Arial</vt:lpstr>
      <vt:lpstr>NG Group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Yemeng (Shi)</dc:creator>
  <cp:lastModifiedBy>Carrie Yemeng (Shi)</cp:lastModifiedBy>
  <cp:revision>16</cp:revision>
  <dcterms:created xsi:type="dcterms:W3CDTF">2022-01-11T02:11:36Z</dcterms:created>
  <dcterms:modified xsi:type="dcterms:W3CDTF">2022-03-11T06:03:20Z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0x01010069291D3E975BC943B84B5AC1C40D89AF</vt:lpwstr>
  </property>
</Properties>
</file>